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2"/>
    <p:sldMasterId id="2147483662" r:id="rId3"/>
    <p:sldMasterId id="2147483675" r:id="rId4"/>
  </p:sldMasterIdLst>
  <p:notesMasterIdLst>
    <p:notesMasterId r:id="rId6"/>
  </p:notesMasterIdLst>
  <p:handoutMasterIdLst>
    <p:handoutMasterId r:id="rId7"/>
  </p:handoutMasterIdLst>
  <p:sldIdLst>
    <p:sldId id="267" r:id="rId5"/>
  </p:sldIdLst>
  <p:sldSz cx="42976800" cy="36576000"/>
  <p:notesSz cx="9239250" cy="6953250"/>
  <p:defaultTextStyle>
    <a:defPPr>
      <a:defRPr lang="en-US"/>
    </a:defPPr>
    <a:lvl1pPr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1pPr>
    <a:lvl2pPr marL="399829"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2pPr>
    <a:lvl3pPr marL="799658"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3pPr>
    <a:lvl4pPr marL="1199485"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4pPr>
    <a:lvl5pPr marL="1599310" algn="l" rtl="0" eaLnBrk="0" fontAlgn="base" hangingPunct="0">
      <a:spcBef>
        <a:spcPct val="20000"/>
      </a:spcBef>
      <a:spcAft>
        <a:spcPct val="0"/>
      </a:spcAft>
      <a:buChar char="•"/>
      <a:defRPr sz="8663" kern="1200">
        <a:solidFill>
          <a:schemeClr val="tx1"/>
        </a:solidFill>
        <a:latin typeface="Times New Roman" pitchFamily="18" charset="0"/>
        <a:ea typeface="+mn-ea"/>
        <a:cs typeface="+mn-cs"/>
      </a:defRPr>
    </a:lvl5pPr>
    <a:lvl6pPr marL="1999138" algn="l" defTabSz="799658" rtl="0" eaLnBrk="1" latinLnBrk="0" hangingPunct="1">
      <a:defRPr sz="8663" kern="1200">
        <a:solidFill>
          <a:schemeClr val="tx1"/>
        </a:solidFill>
        <a:latin typeface="Times New Roman" pitchFamily="18" charset="0"/>
        <a:ea typeface="+mn-ea"/>
        <a:cs typeface="+mn-cs"/>
      </a:defRPr>
    </a:lvl6pPr>
    <a:lvl7pPr marL="2398966" algn="l" defTabSz="799658" rtl="0" eaLnBrk="1" latinLnBrk="0" hangingPunct="1">
      <a:defRPr sz="8663" kern="1200">
        <a:solidFill>
          <a:schemeClr val="tx1"/>
        </a:solidFill>
        <a:latin typeface="Times New Roman" pitchFamily="18" charset="0"/>
        <a:ea typeface="+mn-ea"/>
        <a:cs typeface="+mn-cs"/>
      </a:defRPr>
    </a:lvl7pPr>
    <a:lvl8pPr marL="2798795" algn="l" defTabSz="799658" rtl="0" eaLnBrk="1" latinLnBrk="0" hangingPunct="1">
      <a:defRPr sz="8663" kern="1200">
        <a:solidFill>
          <a:schemeClr val="tx1"/>
        </a:solidFill>
        <a:latin typeface="Times New Roman" pitchFamily="18" charset="0"/>
        <a:ea typeface="+mn-ea"/>
        <a:cs typeface="+mn-cs"/>
      </a:defRPr>
    </a:lvl8pPr>
    <a:lvl9pPr marL="3198624" algn="l" defTabSz="799658" rtl="0" eaLnBrk="1" latinLnBrk="0" hangingPunct="1">
      <a:defRPr sz="8663"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35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A00"/>
    <a:srgbClr val="FFFFCC"/>
    <a:srgbClr val="005581"/>
    <a:srgbClr val="1612D5"/>
    <a:srgbClr val="008080"/>
    <a:srgbClr val="FFFFFF"/>
    <a:srgbClr val="FF33CC"/>
    <a:srgbClr val="336699"/>
    <a:srgbClr val="8AA5DC"/>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7588" autoAdjust="0"/>
    <p:restoredTop sz="96702" autoAdjust="0"/>
  </p:normalViewPr>
  <p:slideViewPr>
    <p:cSldViewPr>
      <p:cViewPr>
        <p:scale>
          <a:sx n="30" d="100"/>
          <a:sy n="30" d="100"/>
        </p:scale>
        <p:origin x="608" y="-1016"/>
      </p:cViewPr>
      <p:guideLst>
        <p:guide orient="horz" pos="11520"/>
        <p:guide pos="13536"/>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2.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9171"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5143" y="0"/>
            <a:ext cx="3987583" cy="3857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567484"/>
            <a:ext cx="3989171"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5143" y="6567484"/>
            <a:ext cx="3987583" cy="385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63" kern="1200">
        <a:solidFill>
          <a:schemeClr val="tx1"/>
        </a:solidFill>
        <a:latin typeface="Times New Roman" pitchFamily="18" charset="0"/>
        <a:ea typeface="+mn-ea"/>
        <a:cs typeface="+mn-cs"/>
      </a:defRPr>
    </a:lvl1pPr>
    <a:lvl2pPr marL="399829" algn="l" rtl="0" fontAlgn="base">
      <a:spcBef>
        <a:spcPct val="30000"/>
      </a:spcBef>
      <a:spcAft>
        <a:spcPct val="0"/>
      </a:spcAft>
      <a:defRPr sz="963" kern="1200">
        <a:solidFill>
          <a:schemeClr val="tx1"/>
        </a:solidFill>
        <a:latin typeface="Times New Roman" pitchFamily="18" charset="0"/>
        <a:ea typeface="+mn-ea"/>
        <a:cs typeface="+mn-cs"/>
      </a:defRPr>
    </a:lvl2pPr>
    <a:lvl3pPr marL="799658" algn="l" rtl="0" fontAlgn="base">
      <a:spcBef>
        <a:spcPct val="30000"/>
      </a:spcBef>
      <a:spcAft>
        <a:spcPct val="0"/>
      </a:spcAft>
      <a:defRPr sz="963" kern="1200">
        <a:solidFill>
          <a:schemeClr val="tx1"/>
        </a:solidFill>
        <a:latin typeface="Times New Roman" pitchFamily="18" charset="0"/>
        <a:ea typeface="+mn-ea"/>
        <a:cs typeface="+mn-cs"/>
      </a:defRPr>
    </a:lvl3pPr>
    <a:lvl4pPr marL="1199485" algn="l" rtl="0" fontAlgn="base">
      <a:spcBef>
        <a:spcPct val="30000"/>
      </a:spcBef>
      <a:spcAft>
        <a:spcPct val="0"/>
      </a:spcAft>
      <a:defRPr sz="963" kern="1200">
        <a:solidFill>
          <a:schemeClr val="tx1"/>
        </a:solidFill>
        <a:latin typeface="Times New Roman" pitchFamily="18" charset="0"/>
        <a:ea typeface="+mn-ea"/>
        <a:cs typeface="+mn-cs"/>
      </a:defRPr>
    </a:lvl4pPr>
    <a:lvl5pPr marL="1599310" algn="l" rtl="0" fontAlgn="base">
      <a:spcBef>
        <a:spcPct val="30000"/>
      </a:spcBef>
      <a:spcAft>
        <a:spcPct val="0"/>
      </a:spcAft>
      <a:defRPr sz="963" kern="1200">
        <a:solidFill>
          <a:schemeClr val="tx1"/>
        </a:solidFill>
        <a:latin typeface="Times New Roman" pitchFamily="18" charset="0"/>
        <a:ea typeface="+mn-ea"/>
        <a:cs typeface="+mn-cs"/>
      </a:defRPr>
    </a:lvl5pPr>
    <a:lvl6pPr marL="1999138" algn="l" defTabSz="799658" rtl="0" eaLnBrk="1" latinLnBrk="0" hangingPunct="1">
      <a:defRPr sz="963" kern="1200">
        <a:solidFill>
          <a:schemeClr val="tx1"/>
        </a:solidFill>
        <a:latin typeface="+mn-lt"/>
        <a:ea typeface="+mn-ea"/>
        <a:cs typeface="+mn-cs"/>
      </a:defRPr>
    </a:lvl6pPr>
    <a:lvl7pPr marL="2398966" algn="l" defTabSz="799658" rtl="0" eaLnBrk="1" latinLnBrk="0" hangingPunct="1">
      <a:defRPr sz="963" kern="1200">
        <a:solidFill>
          <a:schemeClr val="tx1"/>
        </a:solidFill>
        <a:latin typeface="+mn-lt"/>
        <a:ea typeface="+mn-ea"/>
        <a:cs typeface="+mn-cs"/>
      </a:defRPr>
    </a:lvl7pPr>
    <a:lvl8pPr marL="2798795" algn="l" defTabSz="799658" rtl="0" eaLnBrk="1" latinLnBrk="0" hangingPunct="1">
      <a:defRPr sz="963" kern="1200">
        <a:solidFill>
          <a:schemeClr val="tx1"/>
        </a:solidFill>
        <a:latin typeface="+mn-lt"/>
        <a:ea typeface="+mn-ea"/>
        <a:cs typeface="+mn-cs"/>
      </a:defRPr>
    </a:lvl8pPr>
    <a:lvl9pPr marL="3198624" algn="l" defTabSz="799658" rtl="0" eaLnBrk="1" latinLnBrk="0" hangingPunct="1">
      <a:defRPr sz="9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87688" y="520700"/>
            <a:ext cx="3063875" cy="2608263"/>
          </a:xfrm>
          <a:prstGeom prst="rect">
            <a:avLst/>
          </a:prstGeom>
          <a:noFill/>
          <a:ln w="12700">
            <a:solidFill>
              <a:prstClr val="black"/>
            </a:solidFill>
          </a:ln>
        </p:spPr>
      </p:sp>
      <p:sp>
        <p:nvSpPr>
          <p:cNvPr id="3" name="Notes Placeholder 2"/>
          <p:cNvSpPr>
            <a:spLocks noGrp="1"/>
          </p:cNvSpPr>
          <p:nvPr>
            <p:ph type="body" idx="1"/>
          </p:nvPr>
        </p:nvSpPr>
        <p:spPr>
          <a:xfrm>
            <a:off x="924243" y="3303424"/>
            <a:ext cx="7390765" cy="3128648"/>
          </a:xfrm>
          <a:prstGeom prst="rect">
            <a:avLst/>
          </a:prstGeom>
        </p:spPr>
        <p:txBody>
          <a:bodyPr/>
          <a:lstStyle/>
          <a:p>
            <a:endParaRPr lang="en-US" dirty="0"/>
          </a:p>
        </p:txBody>
      </p:sp>
    </p:spTree>
    <p:extLst>
      <p:ext uri="{BB962C8B-B14F-4D97-AF65-F5344CB8AC3E}">
        <p14:creationId xmlns:p14="http://schemas.microsoft.com/office/powerpoint/2010/main" val="34869306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001" y="11361742"/>
            <a:ext cx="36530812" cy="7840661"/>
          </a:xfrm>
        </p:spPr>
        <p:txBody>
          <a:bodyPr/>
          <a:lstStyle/>
          <a:p>
            <a:r>
              <a:rPr lang="en-US"/>
              <a:t>Click to edit Master title style</a:t>
            </a:r>
            <a:endParaRPr lang="en-US" dirty="0"/>
          </a:p>
        </p:txBody>
      </p:sp>
      <p:sp>
        <p:nvSpPr>
          <p:cNvPr id="3" name="Subtitle 2"/>
          <p:cNvSpPr>
            <a:spLocks noGrp="1"/>
          </p:cNvSpPr>
          <p:nvPr>
            <p:ph type="subTitle" idx="1"/>
          </p:nvPr>
        </p:nvSpPr>
        <p:spPr>
          <a:xfrm>
            <a:off x="6445994" y="20726400"/>
            <a:ext cx="30084826" cy="9347200"/>
          </a:xfrm>
        </p:spPr>
        <p:txBody>
          <a:bodyPr/>
          <a:lstStyle>
            <a:lvl1pPr marL="0" indent="0" algn="ctr">
              <a:buNone/>
              <a:defRPr/>
            </a:lvl1pPr>
            <a:lvl2pPr marL="383513" indent="0" algn="ctr">
              <a:buNone/>
              <a:defRPr/>
            </a:lvl2pPr>
            <a:lvl3pPr marL="767028" indent="0" algn="ctr">
              <a:buNone/>
              <a:defRPr/>
            </a:lvl3pPr>
            <a:lvl4pPr marL="1150541" indent="0" algn="ctr">
              <a:buNone/>
              <a:defRPr/>
            </a:lvl4pPr>
            <a:lvl5pPr marL="1534051" indent="0" algn="ctr">
              <a:buNone/>
              <a:defRPr/>
            </a:lvl5pPr>
            <a:lvl6pPr marL="1917564" indent="0" algn="ctr">
              <a:buNone/>
              <a:defRPr/>
            </a:lvl6pPr>
            <a:lvl7pPr marL="2301078" indent="0" algn="ctr">
              <a:buNone/>
              <a:defRPr/>
            </a:lvl7pPr>
            <a:lvl8pPr marL="2684593" indent="0" algn="ctr">
              <a:buNone/>
              <a:defRPr/>
            </a:lvl8pPr>
            <a:lvl9pPr marL="3068107"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8712" y="1465269"/>
            <a:ext cx="9668981" cy="3120707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49110" y="1465269"/>
            <a:ext cx="28881697" cy="312070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0"/>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2775" indent="0" algn="ctr">
              <a:buNone/>
              <a:defRPr>
                <a:solidFill>
                  <a:schemeClr val="tx1">
                    <a:tint val="75000"/>
                  </a:schemeClr>
                </a:solidFill>
              </a:defRPr>
            </a:lvl2pPr>
            <a:lvl3pPr marL="4205549" indent="0" algn="ctr">
              <a:buNone/>
              <a:defRPr>
                <a:solidFill>
                  <a:schemeClr val="tx1">
                    <a:tint val="75000"/>
                  </a:schemeClr>
                </a:solidFill>
              </a:defRPr>
            </a:lvl3pPr>
            <a:lvl4pPr marL="6308325" indent="0" algn="ctr">
              <a:buNone/>
              <a:defRPr>
                <a:solidFill>
                  <a:schemeClr val="tx1">
                    <a:tint val="75000"/>
                  </a:schemeClr>
                </a:solidFill>
              </a:defRPr>
            </a:lvl4pPr>
            <a:lvl5pPr marL="8411100" indent="0" algn="ctr">
              <a:buNone/>
              <a:defRPr>
                <a:solidFill>
                  <a:schemeClr val="tx1">
                    <a:tint val="75000"/>
                  </a:schemeClr>
                </a:solidFill>
              </a:defRPr>
            </a:lvl5pPr>
            <a:lvl6pPr marL="10513870" indent="0" algn="ctr">
              <a:buNone/>
              <a:defRPr>
                <a:solidFill>
                  <a:schemeClr val="tx1">
                    <a:tint val="75000"/>
                  </a:schemeClr>
                </a:solidFill>
              </a:defRPr>
            </a:lvl6pPr>
            <a:lvl7pPr marL="12616644" indent="0" algn="ctr">
              <a:buNone/>
              <a:defRPr>
                <a:solidFill>
                  <a:schemeClr val="tx1">
                    <a:tint val="75000"/>
                  </a:schemeClr>
                </a:solidFill>
              </a:defRPr>
            </a:lvl7pPr>
            <a:lvl8pPr marL="14719420" indent="0" algn="ctr">
              <a:buNone/>
              <a:defRPr>
                <a:solidFill>
                  <a:schemeClr val="tx1">
                    <a:tint val="75000"/>
                  </a:schemeClr>
                </a:solidFill>
              </a:defRPr>
            </a:lvl8pPr>
            <a:lvl9pPr marL="168221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85"/>
            <a:ext cx="36530280" cy="8000997"/>
          </a:xfrm>
        </p:spPr>
        <p:txBody>
          <a:bodyPr anchor="b"/>
          <a:lstStyle>
            <a:lvl1pPr marL="0" indent="0">
              <a:buNone/>
              <a:defRPr sz="9232">
                <a:solidFill>
                  <a:schemeClr val="tx1">
                    <a:tint val="75000"/>
                  </a:schemeClr>
                </a:solidFill>
              </a:defRPr>
            </a:lvl1pPr>
            <a:lvl2pPr marL="2102775" indent="0">
              <a:buNone/>
              <a:defRPr sz="8308">
                <a:solidFill>
                  <a:schemeClr val="tx1">
                    <a:tint val="75000"/>
                  </a:schemeClr>
                </a:solidFill>
              </a:defRPr>
            </a:lvl2pPr>
            <a:lvl3pPr marL="4205549" indent="0">
              <a:buNone/>
              <a:defRPr sz="7385">
                <a:solidFill>
                  <a:schemeClr val="tx1">
                    <a:tint val="75000"/>
                  </a:schemeClr>
                </a:solidFill>
              </a:defRPr>
            </a:lvl3pPr>
            <a:lvl4pPr marL="6308325" indent="0">
              <a:buNone/>
              <a:defRPr sz="6463">
                <a:solidFill>
                  <a:schemeClr val="tx1">
                    <a:tint val="75000"/>
                  </a:schemeClr>
                </a:solidFill>
              </a:defRPr>
            </a:lvl4pPr>
            <a:lvl5pPr marL="8411100" indent="0">
              <a:buNone/>
              <a:defRPr sz="6463">
                <a:solidFill>
                  <a:schemeClr val="tx1">
                    <a:tint val="75000"/>
                  </a:schemeClr>
                </a:solidFill>
              </a:defRPr>
            </a:lvl5pPr>
            <a:lvl6pPr marL="10513870" indent="0">
              <a:buNone/>
              <a:defRPr sz="6463">
                <a:solidFill>
                  <a:schemeClr val="tx1">
                    <a:tint val="75000"/>
                  </a:schemeClr>
                </a:solidFill>
              </a:defRPr>
            </a:lvl6pPr>
            <a:lvl7pPr marL="12616644" indent="0">
              <a:buNone/>
              <a:defRPr sz="6463">
                <a:solidFill>
                  <a:schemeClr val="tx1">
                    <a:tint val="75000"/>
                  </a:schemeClr>
                </a:solidFill>
              </a:defRPr>
            </a:lvl7pPr>
            <a:lvl8pPr marL="14719420" indent="0">
              <a:buNone/>
              <a:defRPr sz="6463">
                <a:solidFill>
                  <a:schemeClr val="tx1">
                    <a:tint val="75000"/>
                  </a:schemeClr>
                </a:solidFill>
              </a:defRPr>
            </a:lvl8pPr>
            <a:lvl9pPr marL="16822196"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2"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2775" indent="0">
              <a:buNone/>
              <a:defRPr sz="9232" b="1"/>
            </a:lvl2pPr>
            <a:lvl3pPr marL="4205549" indent="0">
              <a:buNone/>
              <a:defRPr sz="8308" b="1"/>
            </a:lvl3pPr>
            <a:lvl4pPr marL="6308325" indent="0">
              <a:buNone/>
              <a:defRPr sz="7385" b="1"/>
            </a:lvl4pPr>
            <a:lvl5pPr marL="8411100" indent="0">
              <a:buNone/>
              <a:defRPr sz="7385" b="1"/>
            </a:lvl5pPr>
            <a:lvl6pPr marL="10513870" indent="0">
              <a:buNone/>
              <a:defRPr sz="7385" b="1"/>
            </a:lvl6pPr>
            <a:lvl7pPr marL="12616644" indent="0">
              <a:buNone/>
              <a:defRPr sz="7385" b="1"/>
            </a:lvl7pPr>
            <a:lvl8pPr marL="14719420" indent="0">
              <a:buNone/>
              <a:defRPr sz="7385" b="1"/>
            </a:lvl8pPr>
            <a:lvl9pPr marL="16822196"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2"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2"/>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2" y="7653882"/>
            <a:ext cx="14139072" cy="25019003"/>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2775" indent="0">
              <a:buNone/>
              <a:defRPr sz="12923"/>
            </a:lvl2pPr>
            <a:lvl3pPr marL="4205549" indent="0">
              <a:buNone/>
              <a:defRPr sz="11079"/>
            </a:lvl3pPr>
            <a:lvl4pPr marL="6308325" indent="0">
              <a:buNone/>
              <a:defRPr sz="9232"/>
            </a:lvl4pPr>
            <a:lvl5pPr marL="8411100" indent="0">
              <a:buNone/>
              <a:defRPr sz="9232"/>
            </a:lvl5pPr>
            <a:lvl6pPr marL="10513870" indent="0">
              <a:buNone/>
              <a:defRPr sz="9232"/>
            </a:lvl6pPr>
            <a:lvl7pPr marL="12616644" indent="0">
              <a:buNone/>
              <a:defRPr sz="9232"/>
            </a:lvl7pPr>
            <a:lvl8pPr marL="14719420" indent="0">
              <a:buNone/>
              <a:defRPr sz="9232"/>
            </a:lvl8pPr>
            <a:lvl9pPr marL="16822196"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2775" indent="0">
              <a:buNone/>
              <a:defRPr sz="5539"/>
            </a:lvl2pPr>
            <a:lvl3pPr marL="4205549" indent="0">
              <a:buNone/>
              <a:defRPr sz="4616"/>
            </a:lvl3pPr>
            <a:lvl4pPr marL="6308325" indent="0">
              <a:buNone/>
              <a:defRPr sz="4113"/>
            </a:lvl4pPr>
            <a:lvl5pPr marL="8411100" indent="0">
              <a:buNone/>
              <a:defRPr sz="4113"/>
            </a:lvl5pPr>
            <a:lvl6pPr marL="10513870" indent="0">
              <a:buNone/>
              <a:defRPr sz="4113"/>
            </a:lvl6pPr>
            <a:lvl7pPr marL="12616644" indent="0">
              <a:buNone/>
              <a:defRPr sz="4113"/>
            </a:lvl7pPr>
            <a:lvl8pPr marL="14719420" indent="0">
              <a:buNone/>
              <a:defRPr sz="4113"/>
            </a:lvl8pPr>
            <a:lvl9pPr marL="16822196"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3"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23260" y="11362288"/>
            <a:ext cx="36530280" cy="7840133"/>
          </a:xfrm>
        </p:spPr>
        <p:txBody>
          <a:bodyPr/>
          <a:lstStyle/>
          <a:p>
            <a:r>
              <a:rPr lang="en-US"/>
              <a:t>Click to edit Master title style</a:t>
            </a:r>
          </a:p>
        </p:txBody>
      </p:sp>
      <p:sp>
        <p:nvSpPr>
          <p:cNvPr id="3" name="Subtitle 2"/>
          <p:cNvSpPr>
            <a:spLocks noGrp="1"/>
          </p:cNvSpPr>
          <p:nvPr>
            <p:ph type="subTitle" idx="1"/>
          </p:nvPr>
        </p:nvSpPr>
        <p:spPr>
          <a:xfrm>
            <a:off x="6446520" y="20726400"/>
            <a:ext cx="30083760" cy="9347200"/>
          </a:xfrm>
        </p:spPr>
        <p:txBody>
          <a:bodyPr/>
          <a:lstStyle>
            <a:lvl1pPr marL="0" indent="0" algn="ctr">
              <a:buNone/>
              <a:defRPr>
                <a:solidFill>
                  <a:schemeClr val="tx1">
                    <a:tint val="75000"/>
                  </a:schemeClr>
                </a:solidFill>
              </a:defRPr>
            </a:lvl1pPr>
            <a:lvl2pPr marL="2101711" indent="0" algn="ctr">
              <a:buNone/>
              <a:defRPr>
                <a:solidFill>
                  <a:schemeClr val="tx1">
                    <a:tint val="75000"/>
                  </a:schemeClr>
                </a:solidFill>
              </a:defRPr>
            </a:lvl2pPr>
            <a:lvl3pPr marL="4203423" indent="0" algn="ctr">
              <a:buNone/>
              <a:defRPr>
                <a:solidFill>
                  <a:schemeClr val="tx1">
                    <a:tint val="75000"/>
                  </a:schemeClr>
                </a:solidFill>
              </a:defRPr>
            </a:lvl3pPr>
            <a:lvl4pPr marL="6305134" indent="0" algn="ctr">
              <a:buNone/>
              <a:defRPr>
                <a:solidFill>
                  <a:schemeClr val="tx1">
                    <a:tint val="75000"/>
                  </a:schemeClr>
                </a:solidFill>
              </a:defRPr>
            </a:lvl4pPr>
            <a:lvl5pPr marL="8406850" indent="0" algn="ctr">
              <a:buNone/>
              <a:defRPr>
                <a:solidFill>
                  <a:schemeClr val="tx1">
                    <a:tint val="75000"/>
                  </a:schemeClr>
                </a:solidFill>
              </a:defRPr>
            </a:lvl5pPr>
            <a:lvl6pPr marL="10508557" indent="0" algn="ctr">
              <a:buNone/>
              <a:defRPr>
                <a:solidFill>
                  <a:schemeClr val="tx1">
                    <a:tint val="75000"/>
                  </a:schemeClr>
                </a:solidFill>
              </a:defRPr>
            </a:lvl6pPr>
            <a:lvl7pPr marL="12610269" indent="0" algn="ctr">
              <a:buNone/>
              <a:defRPr>
                <a:solidFill>
                  <a:schemeClr val="tx1">
                    <a:tint val="75000"/>
                  </a:schemeClr>
                </a:solidFill>
              </a:defRPr>
            </a:lvl7pPr>
            <a:lvl8pPr marL="14711980" indent="0" algn="ctr">
              <a:buNone/>
              <a:defRPr>
                <a:solidFill>
                  <a:schemeClr val="tx1">
                    <a:tint val="75000"/>
                  </a:schemeClr>
                </a:solidFill>
              </a:defRPr>
            </a:lvl8pPr>
            <a:lvl9pPr marL="168136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16B3DE-DF09-4906-844B-5EE0F3CA3599}" type="slidenum">
              <a:rPr lang="en-US" smtClean="0"/>
              <a:pPr/>
              <a:t>‹#›</a:t>
            </a:fld>
            <a:endParaRPr lang="en-US"/>
          </a:p>
        </p:txBody>
      </p:sp>
    </p:spTree>
    <p:extLst>
      <p:ext uri="{BB962C8B-B14F-4D97-AF65-F5344CB8AC3E}">
        <p14:creationId xmlns:p14="http://schemas.microsoft.com/office/powerpoint/2010/main" val="2753324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1B922D-2EB9-440C-AD24-8BCA926725CE}" type="slidenum">
              <a:rPr lang="en-US" smtClean="0"/>
              <a:pPr/>
              <a:t>‹#›</a:t>
            </a:fld>
            <a:endParaRPr lang="en-US"/>
          </a:p>
        </p:txBody>
      </p:sp>
    </p:spTree>
    <p:extLst>
      <p:ext uri="{BB962C8B-B14F-4D97-AF65-F5344CB8AC3E}">
        <p14:creationId xmlns:p14="http://schemas.microsoft.com/office/powerpoint/2010/main" val="260137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2" y="23503469"/>
            <a:ext cx="36530280" cy="7264400"/>
          </a:xfrm>
        </p:spPr>
        <p:txBody>
          <a:bodyPr anchor="t"/>
          <a:lstStyle>
            <a:lvl1pPr algn="l">
              <a:defRPr sz="18380" b="1" cap="all"/>
            </a:lvl1pPr>
          </a:lstStyle>
          <a:p>
            <a:r>
              <a:rPr lang="en-US"/>
              <a:t>Click to edit Master title style</a:t>
            </a:r>
          </a:p>
        </p:txBody>
      </p:sp>
      <p:sp>
        <p:nvSpPr>
          <p:cNvPr id="3" name="Text Placeholder 2"/>
          <p:cNvSpPr>
            <a:spLocks noGrp="1"/>
          </p:cNvSpPr>
          <p:nvPr>
            <p:ph type="body" idx="1"/>
          </p:nvPr>
        </p:nvSpPr>
        <p:spPr>
          <a:xfrm>
            <a:off x="3394872" y="15502490"/>
            <a:ext cx="36530280" cy="8000997"/>
          </a:xfrm>
        </p:spPr>
        <p:txBody>
          <a:bodyPr anchor="b"/>
          <a:lstStyle>
            <a:lvl1pPr marL="0" indent="0">
              <a:buNone/>
              <a:defRPr sz="9232">
                <a:solidFill>
                  <a:schemeClr val="tx1">
                    <a:tint val="75000"/>
                  </a:schemeClr>
                </a:solidFill>
              </a:defRPr>
            </a:lvl1pPr>
            <a:lvl2pPr marL="2101711" indent="0">
              <a:buNone/>
              <a:defRPr sz="8308">
                <a:solidFill>
                  <a:schemeClr val="tx1">
                    <a:tint val="75000"/>
                  </a:schemeClr>
                </a:solidFill>
              </a:defRPr>
            </a:lvl2pPr>
            <a:lvl3pPr marL="4203423" indent="0">
              <a:buNone/>
              <a:defRPr sz="7385">
                <a:solidFill>
                  <a:schemeClr val="tx1">
                    <a:tint val="75000"/>
                  </a:schemeClr>
                </a:solidFill>
              </a:defRPr>
            </a:lvl3pPr>
            <a:lvl4pPr marL="6305134" indent="0">
              <a:buNone/>
              <a:defRPr sz="6463">
                <a:solidFill>
                  <a:schemeClr val="tx1">
                    <a:tint val="75000"/>
                  </a:schemeClr>
                </a:solidFill>
              </a:defRPr>
            </a:lvl4pPr>
            <a:lvl5pPr marL="8406850" indent="0">
              <a:buNone/>
              <a:defRPr sz="6463">
                <a:solidFill>
                  <a:schemeClr val="tx1">
                    <a:tint val="75000"/>
                  </a:schemeClr>
                </a:solidFill>
              </a:defRPr>
            </a:lvl5pPr>
            <a:lvl6pPr marL="10508557" indent="0">
              <a:buNone/>
              <a:defRPr sz="6463">
                <a:solidFill>
                  <a:schemeClr val="tx1">
                    <a:tint val="75000"/>
                  </a:schemeClr>
                </a:solidFill>
              </a:defRPr>
            </a:lvl6pPr>
            <a:lvl7pPr marL="12610269" indent="0">
              <a:buNone/>
              <a:defRPr sz="6463">
                <a:solidFill>
                  <a:schemeClr val="tx1">
                    <a:tint val="75000"/>
                  </a:schemeClr>
                </a:solidFill>
              </a:defRPr>
            </a:lvl7pPr>
            <a:lvl8pPr marL="14711980" indent="0">
              <a:buNone/>
              <a:defRPr sz="6463">
                <a:solidFill>
                  <a:schemeClr val="tx1">
                    <a:tint val="75000"/>
                  </a:schemeClr>
                </a:solidFill>
              </a:defRPr>
            </a:lvl8pPr>
            <a:lvl9pPr marL="16813691" indent="0">
              <a:buNone/>
              <a:defRPr sz="646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70FA14-9D39-4806-949E-B3BE3891BC43}" type="slidenum">
              <a:rPr lang="en-US" smtClean="0"/>
              <a:pPr/>
              <a:t>‹#›</a:t>
            </a:fld>
            <a:endParaRPr lang="en-US"/>
          </a:p>
        </p:txBody>
      </p:sp>
    </p:spTree>
    <p:extLst>
      <p:ext uri="{BB962C8B-B14F-4D97-AF65-F5344CB8AC3E}">
        <p14:creationId xmlns:p14="http://schemas.microsoft.com/office/powerpoint/2010/main" val="18361395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35001" y="45516801"/>
            <a:ext cx="107941901"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0693197" y="45516801"/>
            <a:ext cx="107941907" cy="128735669"/>
          </a:xfrm>
        </p:spPr>
        <p:txBody>
          <a:bodyPr/>
          <a:lstStyle>
            <a:lvl1pPr>
              <a:defRPr sz="12923"/>
            </a:lvl1pPr>
            <a:lvl2pPr>
              <a:defRPr sz="11079"/>
            </a:lvl2pPr>
            <a:lvl3pPr>
              <a:defRPr sz="9232"/>
            </a:lvl3pPr>
            <a:lvl4pPr>
              <a:defRPr sz="8308"/>
            </a:lvl4pPr>
            <a:lvl5pPr>
              <a:defRPr sz="8308"/>
            </a:lvl5pPr>
            <a:lvl6pPr>
              <a:defRPr sz="8308"/>
            </a:lvl6pPr>
            <a:lvl7pPr>
              <a:defRPr sz="8308"/>
            </a:lvl7pPr>
            <a:lvl8pPr>
              <a:defRPr sz="8308"/>
            </a:lvl8pPr>
            <a:lvl9pPr>
              <a:defRPr sz="83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C924F-BBDA-41FD-9C55-1FB7E56E7068}" type="slidenum">
              <a:rPr lang="en-US" smtClean="0"/>
              <a:pPr/>
              <a:t>‹#›</a:t>
            </a:fld>
            <a:endParaRPr lang="en-US"/>
          </a:p>
        </p:txBody>
      </p:sp>
    </p:spTree>
    <p:extLst>
      <p:ext uri="{BB962C8B-B14F-4D97-AF65-F5344CB8AC3E}">
        <p14:creationId xmlns:p14="http://schemas.microsoft.com/office/powerpoint/2010/main" val="4261495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8840" y="1464736"/>
            <a:ext cx="38679120" cy="609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8841" y="8187269"/>
            <a:ext cx="18988884"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4" name="Content Placeholder 3"/>
          <p:cNvSpPr>
            <a:spLocks noGrp="1"/>
          </p:cNvSpPr>
          <p:nvPr>
            <p:ph sz="half" idx="2"/>
          </p:nvPr>
        </p:nvSpPr>
        <p:spPr>
          <a:xfrm>
            <a:off x="2148841" y="11599333"/>
            <a:ext cx="18988884"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1624" y="8187269"/>
            <a:ext cx="18996343" cy="3412064"/>
          </a:xfrm>
        </p:spPr>
        <p:txBody>
          <a:bodyPr anchor="b"/>
          <a:lstStyle>
            <a:lvl1pPr marL="0" indent="0">
              <a:buNone/>
              <a:defRPr sz="11079" b="1"/>
            </a:lvl1pPr>
            <a:lvl2pPr marL="2101711" indent="0">
              <a:buNone/>
              <a:defRPr sz="9232" b="1"/>
            </a:lvl2pPr>
            <a:lvl3pPr marL="4203423" indent="0">
              <a:buNone/>
              <a:defRPr sz="8308" b="1"/>
            </a:lvl3pPr>
            <a:lvl4pPr marL="6305134" indent="0">
              <a:buNone/>
              <a:defRPr sz="7385" b="1"/>
            </a:lvl4pPr>
            <a:lvl5pPr marL="8406850" indent="0">
              <a:buNone/>
              <a:defRPr sz="7385" b="1"/>
            </a:lvl5pPr>
            <a:lvl6pPr marL="10508557" indent="0">
              <a:buNone/>
              <a:defRPr sz="7385" b="1"/>
            </a:lvl6pPr>
            <a:lvl7pPr marL="12610269" indent="0">
              <a:buNone/>
              <a:defRPr sz="7385" b="1"/>
            </a:lvl7pPr>
            <a:lvl8pPr marL="14711980" indent="0">
              <a:buNone/>
              <a:defRPr sz="7385" b="1"/>
            </a:lvl8pPr>
            <a:lvl9pPr marL="16813691" indent="0">
              <a:buNone/>
              <a:defRPr sz="7385" b="1"/>
            </a:lvl9pPr>
          </a:lstStyle>
          <a:p>
            <a:pPr lvl="0"/>
            <a:r>
              <a:rPr lang="en-US"/>
              <a:t>Click to edit Master text styles</a:t>
            </a:r>
          </a:p>
        </p:txBody>
      </p:sp>
      <p:sp>
        <p:nvSpPr>
          <p:cNvPr id="6" name="Content Placeholder 5"/>
          <p:cNvSpPr>
            <a:spLocks noGrp="1"/>
          </p:cNvSpPr>
          <p:nvPr>
            <p:ph sz="quarter" idx="4"/>
          </p:nvPr>
        </p:nvSpPr>
        <p:spPr>
          <a:xfrm>
            <a:off x="21831624" y="11599333"/>
            <a:ext cx="18996343" cy="21073536"/>
          </a:xfrm>
        </p:spPr>
        <p:txBody>
          <a:bodyPr/>
          <a:lstStyle>
            <a:lvl1pPr>
              <a:defRPr sz="11079"/>
            </a:lvl1pPr>
            <a:lvl2pPr>
              <a:defRPr sz="9232"/>
            </a:lvl2pPr>
            <a:lvl3pPr>
              <a:defRPr sz="8308"/>
            </a:lvl3pPr>
            <a:lvl4pPr>
              <a:defRPr sz="7385"/>
            </a:lvl4pPr>
            <a:lvl5pPr>
              <a:defRPr sz="7385"/>
            </a:lvl5pPr>
            <a:lvl6pPr>
              <a:defRPr sz="7385"/>
            </a:lvl6pPr>
            <a:lvl7pPr>
              <a:defRPr sz="7385"/>
            </a:lvl7pPr>
            <a:lvl8pPr>
              <a:defRPr sz="7385"/>
            </a:lvl8pPr>
            <a:lvl9pPr>
              <a:defRPr sz="73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7FBADF-B505-4198-8365-9B71066E0556}" type="slidenum">
              <a:rPr lang="en-US" smtClean="0"/>
              <a:pPr/>
              <a:t>‹#›</a:t>
            </a:fld>
            <a:endParaRPr lang="en-US"/>
          </a:p>
        </p:txBody>
      </p:sp>
    </p:spTree>
    <p:extLst>
      <p:ext uri="{BB962C8B-B14F-4D97-AF65-F5344CB8AC3E}">
        <p14:creationId xmlns:p14="http://schemas.microsoft.com/office/powerpoint/2010/main" val="1796934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94874" y="23502941"/>
            <a:ext cx="36530812" cy="7264400"/>
          </a:xfrm>
        </p:spPr>
        <p:txBody>
          <a:bodyPr anchor="t"/>
          <a:lstStyle>
            <a:lvl1pPr algn="l">
              <a:defRPr sz="3189" b="1" cap="all"/>
            </a:lvl1pPr>
          </a:lstStyle>
          <a:p>
            <a:r>
              <a:rPr lang="en-US"/>
              <a:t>Click to edit Master title style</a:t>
            </a:r>
            <a:endParaRPr lang="en-US" dirty="0"/>
          </a:p>
        </p:txBody>
      </p:sp>
      <p:sp>
        <p:nvSpPr>
          <p:cNvPr id="3" name="Text Placeholder 2"/>
          <p:cNvSpPr>
            <a:spLocks noGrp="1"/>
          </p:cNvSpPr>
          <p:nvPr>
            <p:ph type="body" idx="1"/>
          </p:nvPr>
        </p:nvSpPr>
        <p:spPr>
          <a:xfrm>
            <a:off x="3394874" y="15501939"/>
            <a:ext cx="36530812" cy="8001003"/>
          </a:xfrm>
        </p:spPr>
        <p:txBody>
          <a:bodyPr anchor="b"/>
          <a:lstStyle>
            <a:lvl1pPr marL="0" indent="0">
              <a:buNone/>
              <a:defRPr sz="1847"/>
            </a:lvl1pPr>
            <a:lvl2pPr marL="383513" indent="0">
              <a:buNone/>
              <a:defRPr sz="1342"/>
            </a:lvl2pPr>
            <a:lvl3pPr marL="767028" indent="0">
              <a:buNone/>
              <a:defRPr sz="1342"/>
            </a:lvl3pPr>
            <a:lvl4pPr marL="1150541" indent="0">
              <a:buNone/>
              <a:defRPr sz="1342"/>
            </a:lvl4pPr>
            <a:lvl5pPr marL="1534051" indent="0">
              <a:buNone/>
              <a:defRPr sz="1342"/>
            </a:lvl5pPr>
            <a:lvl6pPr marL="1917564" indent="0">
              <a:buNone/>
              <a:defRPr sz="1342"/>
            </a:lvl6pPr>
            <a:lvl7pPr marL="2301078" indent="0">
              <a:buNone/>
              <a:defRPr sz="1342"/>
            </a:lvl7pPr>
            <a:lvl8pPr marL="2684593" indent="0">
              <a:buNone/>
              <a:defRPr sz="1342"/>
            </a:lvl8pPr>
            <a:lvl9pPr marL="3068107" indent="0">
              <a:buNone/>
              <a:defRPr sz="1342"/>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42252-4A21-4631-A3D7-208DDDEC7C17}" type="slidenum">
              <a:rPr lang="en-US" smtClean="0"/>
              <a:pPr/>
              <a:t>‹#›</a:t>
            </a:fld>
            <a:endParaRPr lang="en-US"/>
          </a:p>
        </p:txBody>
      </p:sp>
    </p:spTree>
    <p:extLst>
      <p:ext uri="{BB962C8B-B14F-4D97-AF65-F5344CB8AC3E}">
        <p14:creationId xmlns:p14="http://schemas.microsoft.com/office/powerpoint/2010/main" val="2654697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AFCFBB-598A-4730-9CBA-908DB7144FCC}" type="slidenum">
              <a:rPr lang="en-US" smtClean="0"/>
              <a:pPr/>
              <a:t>‹#›</a:t>
            </a:fld>
            <a:endParaRPr lang="en-US"/>
          </a:p>
        </p:txBody>
      </p:sp>
    </p:spTree>
    <p:extLst>
      <p:ext uri="{BB962C8B-B14F-4D97-AF65-F5344CB8AC3E}">
        <p14:creationId xmlns:p14="http://schemas.microsoft.com/office/powerpoint/2010/main" val="11831661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8857" y="1456267"/>
            <a:ext cx="14139072" cy="6197600"/>
          </a:xfrm>
        </p:spPr>
        <p:txBody>
          <a:bodyPr anchor="b"/>
          <a:lstStyle>
            <a:lvl1pPr algn="l">
              <a:defRPr sz="9232" b="1"/>
            </a:lvl1pPr>
          </a:lstStyle>
          <a:p>
            <a:r>
              <a:rPr lang="en-US"/>
              <a:t>Click to edit Master title style</a:t>
            </a:r>
          </a:p>
        </p:txBody>
      </p:sp>
      <p:sp>
        <p:nvSpPr>
          <p:cNvPr id="3" name="Content Placeholder 2"/>
          <p:cNvSpPr>
            <a:spLocks noGrp="1"/>
          </p:cNvSpPr>
          <p:nvPr>
            <p:ph idx="1"/>
          </p:nvPr>
        </p:nvSpPr>
        <p:spPr>
          <a:xfrm>
            <a:off x="16802735" y="1456287"/>
            <a:ext cx="24025225" cy="31216603"/>
          </a:xfrm>
        </p:spPr>
        <p:txBody>
          <a:bodyPr/>
          <a:lstStyle>
            <a:lvl1pPr>
              <a:defRPr sz="14771"/>
            </a:lvl1pPr>
            <a:lvl2pPr>
              <a:defRPr sz="12923"/>
            </a:lvl2pPr>
            <a:lvl3pPr>
              <a:defRPr sz="11079"/>
            </a:lvl3pPr>
            <a:lvl4pPr>
              <a:defRPr sz="9232"/>
            </a:lvl4pPr>
            <a:lvl5pPr>
              <a:defRPr sz="9232"/>
            </a:lvl5pPr>
            <a:lvl6pPr>
              <a:defRPr sz="9232"/>
            </a:lvl6pPr>
            <a:lvl7pPr>
              <a:defRPr sz="9232"/>
            </a:lvl7pPr>
            <a:lvl8pPr>
              <a:defRPr sz="9232"/>
            </a:lvl8pPr>
            <a:lvl9pPr>
              <a:defRPr sz="92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8857" y="7653887"/>
            <a:ext cx="14139072" cy="25019003"/>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657E9A-23B7-4516-94D3-88C02B0CF07E}" type="slidenum">
              <a:rPr lang="en-US" smtClean="0"/>
              <a:pPr/>
              <a:t>‹#›</a:t>
            </a:fld>
            <a:endParaRPr lang="en-US"/>
          </a:p>
        </p:txBody>
      </p:sp>
    </p:spTree>
    <p:extLst>
      <p:ext uri="{BB962C8B-B14F-4D97-AF65-F5344CB8AC3E}">
        <p14:creationId xmlns:p14="http://schemas.microsoft.com/office/powerpoint/2010/main" val="3815723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754" y="25603202"/>
            <a:ext cx="25786080" cy="3022603"/>
          </a:xfrm>
        </p:spPr>
        <p:txBody>
          <a:bodyPr anchor="b"/>
          <a:lstStyle>
            <a:lvl1pPr algn="l">
              <a:defRPr sz="9232" b="1"/>
            </a:lvl1pPr>
          </a:lstStyle>
          <a:p>
            <a:r>
              <a:rPr lang="en-US"/>
              <a:t>Click to edit Master title style</a:t>
            </a:r>
          </a:p>
        </p:txBody>
      </p:sp>
      <p:sp>
        <p:nvSpPr>
          <p:cNvPr id="3" name="Picture Placeholder 2"/>
          <p:cNvSpPr>
            <a:spLocks noGrp="1"/>
          </p:cNvSpPr>
          <p:nvPr>
            <p:ph type="pic" idx="1"/>
          </p:nvPr>
        </p:nvSpPr>
        <p:spPr>
          <a:xfrm>
            <a:off x="8423754" y="3268133"/>
            <a:ext cx="25786080" cy="21945600"/>
          </a:xfrm>
        </p:spPr>
        <p:txBody>
          <a:bodyPr/>
          <a:lstStyle>
            <a:lvl1pPr marL="0" indent="0">
              <a:buNone/>
              <a:defRPr sz="14771"/>
            </a:lvl1pPr>
            <a:lvl2pPr marL="2101711" indent="0">
              <a:buNone/>
              <a:defRPr sz="12923"/>
            </a:lvl2pPr>
            <a:lvl3pPr marL="4203423" indent="0">
              <a:buNone/>
              <a:defRPr sz="11079"/>
            </a:lvl3pPr>
            <a:lvl4pPr marL="6305134" indent="0">
              <a:buNone/>
              <a:defRPr sz="9232"/>
            </a:lvl4pPr>
            <a:lvl5pPr marL="8406850" indent="0">
              <a:buNone/>
              <a:defRPr sz="9232"/>
            </a:lvl5pPr>
            <a:lvl6pPr marL="10508557" indent="0">
              <a:buNone/>
              <a:defRPr sz="9232"/>
            </a:lvl6pPr>
            <a:lvl7pPr marL="12610269" indent="0">
              <a:buNone/>
              <a:defRPr sz="9232"/>
            </a:lvl7pPr>
            <a:lvl8pPr marL="14711980" indent="0">
              <a:buNone/>
              <a:defRPr sz="9232"/>
            </a:lvl8pPr>
            <a:lvl9pPr marL="16813691" indent="0">
              <a:buNone/>
              <a:defRPr sz="9232"/>
            </a:lvl9pPr>
          </a:lstStyle>
          <a:p>
            <a:endParaRPr lang="en-US"/>
          </a:p>
        </p:txBody>
      </p:sp>
      <p:sp>
        <p:nvSpPr>
          <p:cNvPr id="4" name="Text Placeholder 3"/>
          <p:cNvSpPr>
            <a:spLocks noGrp="1"/>
          </p:cNvSpPr>
          <p:nvPr>
            <p:ph type="body" sz="half" idx="2"/>
          </p:nvPr>
        </p:nvSpPr>
        <p:spPr>
          <a:xfrm>
            <a:off x="8423754" y="28625805"/>
            <a:ext cx="25786080" cy="4292597"/>
          </a:xfrm>
        </p:spPr>
        <p:txBody>
          <a:bodyPr/>
          <a:lstStyle>
            <a:lvl1pPr marL="0" indent="0">
              <a:buNone/>
              <a:defRPr sz="6463"/>
            </a:lvl1pPr>
            <a:lvl2pPr marL="2101711" indent="0">
              <a:buNone/>
              <a:defRPr sz="5539"/>
            </a:lvl2pPr>
            <a:lvl3pPr marL="4203423" indent="0">
              <a:buNone/>
              <a:defRPr sz="4616"/>
            </a:lvl3pPr>
            <a:lvl4pPr marL="6305134" indent="0">
              <a:buNone/>
              <a:defRPr sz="4113"/>
            </a:lvl4pPr>
            <a:lvl5pPr marL="8406850" indent="0">
              <a:buNone/>
              <a:defRPr sz="4113"/>
            </a:lvl5pPr>
            <a:lvl6pPr marL="10508557" indent="0">
              <a:buNone/>
              <a:defRPr sz="4113"/>
            </a:lvl6pPr>
            <a:lvl7pPr marL="12610269" indent="0">
              <a:buNone/>
              <a:defRPr sz="4113"/>
            </a:lvl7pPr>
            <a:lvl8pPr marL="14711980" indent="0">
              <a:buNone/>
              <a:defRPr sz="4113"/>
            </a:lvl8pPr>
            <a:lvl9pPr marL="16813691" indent="0">
              <a:buNone/>
              <a:defRPr sz="411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28F014-7DFC-418B-9919-09D778EA7847}" type="slidenum">
              <a:rPr lang="en-US" smtClean="0"/>
              <a:pPr/>
              <a:t>‹#›</a:t>
            </a:fld>
            <a:endParaRPr lang="en-US"/>
          </a:p>
        </p:txBody>
      </p:sp>
    </p:spTree>
    <p:extLst>
      <p:ext uri="{BB962C8B-B14F-4D97-AF65-F5344CB8AC3E}">
        <p14:creationId xmlns:p14="http://schemas.microsoft.com/office/powerpoint/2010/main" val="15221555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B589F5-D518-43B7-B956-3BF6DAD420C8}" type="slidenum">
              <a:rPr lang="en-US" smtClean="0"/>
              <a:pPr/>
              <a:t>‹#›</a:t>
            </a:fld>
            <a:endParaRPr lang="en-US"/>
          </a:p>
        </p:txBody>
      </p:sp>
    </p:spTree>
    <p:extLst>
      <p:ext uri="{BB962C8B-B14F-4D97-AF65-F5344CB8AC3E}">
        <p14:creationId xmlns:p14="http://schemas.microsoft.com/office/powerpoint/2010/main" val="2271377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88793" y="7814749"/>
            <a:ext cx="54146294" cy="1664377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035017" y="7814749"/>
            <a:ext cx="161737513" cy="1664377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77BDF0-292A-494B-9D2E-6D647367B3A4}" type="slidenum">
              <a:rPr lang="en-US" smtClean="0"/>
              <a:pPr/>
              <a:t>‹#›</a:t>
            </a:fld>
            <a:endParaRPr lang="en-US"/>
          </a:p>
        </p:txBody>
      </p:sp>
    </p:spTree>
    <p:extLst>
      <p:ext uri="{BB962C8B-B14F-4D97-AF65-F5344CB8AC3E}">
        <p14:creationId xmlns:p14="http://schemas.microsoft.com/office/powerpoint/2010/main" val="173653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49109"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552354" y="8534403"/>
            <a:ext cx="19275339" cy="24137936"/>
          </a:xfrm>
        </p:spPr>
        <p:txBody>
          <a:bodyPr/>
          <a:lstStyle>
            <a:lvl1pPr>
              <a:defRPr sz="2266"/>
            </a:lvl1pPr>
            <a:lvl2pPr>
              <a:defRPr sz="1847"/>
            </a:lvl2pPr>
            <a:lvl3pPr>
              <a:defRPr sz="1847"/>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49110" y="8186739"/>
            <a:ext cx="1898888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4" name="Content Placeholder 3"/>
          <p:cNvSpPr>
            <a:spLocks noGrp="1"/>
          </p:cNvSpPr>
          <p:nvPr>
            <p:ph sz="half" idx="2"/>
          </p:nvPr>
        </p:nvSpPr>
        <p:spPr>
          <a:xfrm>
            <a:off x="2149110" y="11599864"/>
            <a:ext cx="1898888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1832151" y="8186739"/>
            <a:ext cx="18995544" cy="3413126"/>
          </a:xfrm>
        </p:spPr>
        <p:txBody>
          <a:bodyPr anchor="b"/>
          <a:lstStyle>
            <a:lvl1pPr marL="0" indent="0">
              <a:buNone/>
              <a:defRPr sz="1847" b="1"/>
            </a:lvl1pPr>
            <a:lvl2pPr marL="383513" indent="0">
              <a:buNone/>
              <a:defRPr sz="1847" b="1"/>
            </a:lvl2pPr>
            <a:lvl3pPr marL="767028" indent="0">
              <a:buNone/>
              <a:defRPr sz="1342" b="1"/>
            </a:lvl3pPr>
            <a:lvl4pPr marL="1150541" indent="0">
              <a:buNone/>
              <a:defRPr sz="1342" b="1"/>
            </a:lvl4pPr>
            <a:lvl5pPr marL="1534051" indent="0">
              <a:buNone/>
              <a:defRPr sz="1342" b="1"/>
            </a:lvl5pPr>
            <a:lvl6pPr marL="1917564" indent="0">
              <a:buNone/>
              <a:defRPr sz="1342" b="1"/>
            </a:lvl6pPr>
            <a:lvl7pPr marL="2301078" indent="0">
              <a:buNone/>
              <a:defRPr sz="1342" b="1"/>
            </a:lvl7pPr>
            <a:lvl8pPr marL="2684593" indent="0">
              <a:buNone/>
              <a:defRPr sz="1342" b="1"/>
            </a:lvl8pPr>
            <a:lvl9pPr marL="3068107" indent="0">
              <a:buNone/>
              <a:defRPr sz="1342" b="1"/>
            </a:lvl9pPr>
          </a:lstStyle>
          <a:p>
            <a:pPr lvl="0"/>
            <a:r>
              <a:rPr lang="en-US"/>
              <a:t>Click to edit Master text styles</a:t>
            </a:r>
          </a:p>
        </p:txBody>
      </p:sp>
      <p:sp>
        <p:nvSpPr>
          <p:cNvPr id="6" name="Content Placeholder 5"/>
          <p:cNvSpPr>
            <a:spLocks noGrp="1"/>
          </p:cNvSpPr>
          <p:nvPr>
            <p:ph sz="quarter" idx="4"/>
          </p:nvPr>
        </p:nvSpPr>
        <p:spPr>
          <a:xfrm>
            <a:off x="21832151" y="11599864"/>
            <a:ext cx="18995544" cy="21072476"/>
          </a:xfrm>
        </p:spPr>
        <p:txBody>
          <a:bodyPr/>
          <a:lstStyle>
            <a:lvl1pPr>
              <a:defRPr sz="1847"/>
            </a:lvl1pPr>
            <a:lvl2pPr>
              <a:defRPr sz="1847"/>
            </a:lvl2pPr>
            <a:lvl3pPr>
              <a:defRPr sz="1342"/>
            </a:lvl3pPr>
            <a:lvl4pPr>
              <a:defRPr sz="1342"/>
            </a:lvl4pPr>
            <a:lvl5pPr>
              <a:defRPr sz="1342"/>
            </a:lvl5pPr>
            <a:lvl6pPr>
              <a:defRPr sz="1342"/>
            </a:lvl6pPr>
            <a:lvl7pPr>
              <a:defRPr sz="1342"/>
            </a:lvl7pPr>
            <a:lvl8pPr>
              <a:defRPr sz="1342"/>
            </a:lvl8pPr>
            <a:lvl9pPr>
              <a:defRPr sz="134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9111" y="1455739"/>
            <a:ext cx="14139072" cy="6197600"/>
          </a:xfrm>
        </p:spPr>
        <p:txBody>
          <a:bodyPr anchor="b"/>
          <a:lstStyle>
            <a:lvl1pPr algn="l">
              <a:defRPr sz="1847" b="1"/>
            </a:lvl1pPr>
          </a:lstStyle>
          <a:p>
            <a:r>
              <a:rPr lang="en-US"/>
              <a:t>Click to edit Master title style</a:t>
            </a:r>
          </a:p>
        </p:txBody>
      </p:sp>
      <p:sp>
        <p:nvSpPr>
          <p:cNvPr id="3" name="Content Placeholder 2"/>
          <p:cNvSpPr>
            <a:spLocks noGrp="1"/>
          </p:cNvSpPr>
          <p:nvPr>
            <p:ph idx="1"/>
          </p:nvPr>
        </p:nvSpPr>
        <p:spPr>
          <a:xfrm>
            <a:off x="16802468" y="1455743"/>
            <a:ext cx="24025225" cy="31216603"/>
          </a:xfrm>
        </p:spPr>
        <p:txBody>
          <a:bodyPr/>
          <a:lstStyle>
            <a:lvl1pPr>
              <a:defRPr sz="2769"/>
            </a:lvl1pPr>
            <a:lvl2pPr>
              <a:defRPr sz="2266"/>
            </a:lvl2pPr>
            <a:lvl3pPr>
              <a:defRPr sz="1847"/>
            </a:lvl3pPr>
            <a:lvl4pPr>
              <a:defRPr sz="1847"/>
            </a:lvl4pPr>
            <a:lvl5pPr>
              <a:defRPr sz="1847"/>
            </a:lvl5pPr>
            <a:lvl6pPr>
              <a:defRPr sz="1847"/>
            </a:lvl6pPr>
            <a:lvl7pPr>
              <a:defRPr sz="1847"/>
            </a:lvl7pPr>
            <a:lvl8pPr>
              <a:defRPr sz="1847"/>
            </a:lvl8pPr>
            <a:lvl9pPr>
              <a:defRPr sz="184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49111" y="7653343"/>
            <a:ext cx="14139072" cy="250190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23222" y="25603202"/>
            <a:ext cx="25786612" cy="3022603"/>
          </a:xfrm>
        </p:spPr>
        <p:txBody>
          <a:bodyPr anchor="b"/>
          <a:lstStyle>
            <a:lvl1pPr algn="l">
              <a:defRPr sz="1847" b="1"/>
            </a:lvl1pPr>
          </a:lstStyle>
          <a:p>
            <a:r>
              <a:rPr lang="en-US"/>
              <a:t>Click to edit Master title style</a:t>
            </a:r>
          </a:p>
        </p:txBody>
      </p:sp>
      <p:sp>
        <p:nvSpPr>
          <p:cNvPr id="3" name="Picture Placeholder 2"/>
          <p:cNvSpPr>
            <a:spLocks noGrp="1"/>
          </p:cNvSpPr>
          <p:nvPr>
            <p:ph type="pic" idx="1"/>
          </p:nvPr>
        </p:nvSpPr>
        <p:spPr>
          <a:xfrm>
            <a:off x="8423222" y="3268661"/>
            <a:ext cx="25786612" cy="21945600"/>
          </a:xfrm>
        </p:spPr>
        <p:txBody>
          <a:bodyPr/>
          <a:lstStyle>
            <a:lvl1pPr marL="0" indent="0">
              <a:buNone/>
              <a:defRPr sz="2769"/>
            </a:lvl1pPr>
            <a:lvl2pPr marL="383513" indent="0">
              <a:buNone/>
              <a:defRPr sz="2266"/>
            </a:lvl2pPr>
            <a:lvl3pPr marL="767028" indent="0">
              <a:buNone/>
              <a:defRPr sz="1847"/>
            </a:lvl3pPr>
            <a:lvl4pPr marL="1150541" indent="0">
              <a:buNone/>
              <a:defRPr sz="1847"/>
            </a:lvl4pPr>
            <a:lvl5pPr marL="1534051" indent="0">
              <a:buNone/>
              <a:defRPr sz="1847"/>
            </a:lvl5pPr>
            <a:lvl6pPr marL="1917564" indent="0">
              <a:buNone/>
              <a:defRPr sz="1847"/>
            </a:lvl6pPr>
            <a:lvl7pPr marL="2301078" indent="0">
              <a:buNone/>
              <a:defRPr sz="1847"/>
            </a:lvl7pPr>
            <a:lvl8pPr marL="2684593" indent="0">
              <a:buNone/>
              <a:defRPr sz="1847"/>
            </a:lvl8pPr>
            <a:lvl9pPr marL="3068107" indent="0">
              <a:buNone/>
              <a:defRPr sz="1847"/>
            </a:lvl9pPr>
          </a:lstStyle>
          <a:p>
            <a:r>
              <a:rPr lang="en-US"/>
              <a:t>Click icon to add picture</a:t>
            </a:r>
          </a:p>
        </p:txBody>
      </p:sp>
      <p:sp>
        <p:nvSpPr>
          <p:cNvPr id="4" name="Text Placeholder 3"/>
          <p:cNvSpPr>
            <a:spLocks noGrp="1"/>
          </p:cNvSpPr>
          <p:nvPr>
            <p:ph type="body" sz="half" idx="2"/>
          </p:nvPr>
        </p:nvSpPr>
        <p:spPr>
          <a:xfrm>
            <a:off x="8423222" y="28625802"/>
            <a:ext cx="25786612" cy="4292603"/>
          </a:xfrm>
        </p:spPr>
        <p:txBody>
          <a:bodyPr/>
          <a:lstStyle>
            <a:lvl1pPr marL="0" indent="0">
              <a:buNone/>
              <a:defRPr sz="1342"/>
            </a:lvl1pPr>
            <a:lvl2pPr marL="383513" indent="0">
              <a:buNone/>
              <a:defRPr sz="923"/>
            </a:lvl2pPr>
            <a:lvl3pPr marL="767028" indent="0">
              <a:buNone/>
              <a:defRPr sz="923"/>
            </a:lvl3pPr>
            <a:lvl4pPr marL="1150541" indent="0">
              <a:buNone/>
              <a:defRPr sz="923"/>
            </a:lvl4pPr>
            <a:lvl5pPr marL="1534051" indent="0">
              <a:buNone/>
              <a:defRPr sz="923"/>
            </a:lvl5pPr>
            <a:lvl6pPr marL="1917564" indent="0">
              <a:buNone/>
              <a:defRPr sz="923"/>
            </a:lvl6pPr>
            <a:lvl7pPr marL="2301078" indent="0">
              <a:buNone/>
              <a:defRPr sz="923"/>
            </a:lvl7pPr>
            <a:lvl8pPr marL="2684593" indent="0">
              <a:buNone/>
              <a:defRPr sz="923"/>
            </a:lvl8pPr>
            <a:lvl9pPr marL="3068107" indent="0">
              <a:buNone/>
              <a:defRPr sz="923"/>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sp>
        <p:nvSpPr>
          <p:cNvPr id="83981" name="Rectangle 13"/>
          <p:cNvSpPr>
            <a:spLocks noChangeAspect="1" noChangeArrowheads="1"/>
          </p:cNvSpPr>
          <p:nvPr/>
        </p:nvSpPr>
        <p:spPr bwMode="auto">
          <a:xfrm>
            <a:off x="1" y="6689728"/>
            <a:ext cx="10754860" cy="29886277"/>
          </a:xfrm>
          <a:prstGeom prst="rect">
            <a:avLst/>
          </a:prstGeom>
          <a:solidFill>
            <a:schemeClr val="accent5">
              <a:lumMod val="90000"/>
              <a:alpha val="50000"/>
            </a:schemeClr>
          </a:solidFill>
          <a:ln>
            <a:noFill/>
          </a:ln>
          <a:effectLst/>
        </p:spPr>
        <p:txBody>
          <a:bodyPr wrap="none" lIns="230208" tIns="115972" rIns="230208" bIns="115972" anchor="ctr"/>
          <a:lstStyle/>
          <a:p>
            <a:pPr marL="861574" indent="-861574" algn="ctr" defTabSz="5274639"/>
            <a:endParaRPr lang="en-US" sz="7271"/>
          </a:p>
        </p:txBody>
      </p:sp>
      <p:pic>
        <p:nvPicPr>
          <p:cNvPr id="83982" name="Picture 14" descr="MPj03905180000[1]"/>
          <p:cNvPicPr>
            <a:picLocks noChangeAspect="1" noChangeArrowheads="1"/>
          </p:cNvPicPr>
          <p:nvPr/>
        </p:nvPicPr>
        <p:blipFill>
          <a:blip r:embed="rId14">
            <a:extLst>
              <a:ext uri="{28A0092B-C50C-407E-A947-70E740481C1C}">
                <a14:useLocalDpi xmlns:a14="http://schemas.microsoft.com/office/drawing/2010/main" val="0"/>
              </a:ext>
            </a:extLst>
          </a:blip>
          <a:srcRect t="14999" b="72250"/>
          <a:stretch>
            <a:fillRect/>
          </a:stretch>
        </p:blipFill>
        <p:spPr bwMode="auto">
          <a:xfrm>
            <a:off x="25148417" y="3"/>
            <a:ext cx="900279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3" name="Picture 15" descr="MPj03211020000[1]"/>
          <p:cNvPicPr>
            <a:picLocks noChangeAspect="1" noChangeArrowheads="1"/>
          </p:cNvPicPr>
          <p:nvPr/>
        </p:nvPicPr>
        <p:blipFill>
          <a:blip r:embed="rId15">
            <a:extLst>
              <a:ext uri="{28A0092B-C50C-407E-A947-70E740481C1C}">
                <a14:useLocalDpi xmlns:a14="http://schemas.microsoft.com/office/drawing/2010/main" val="0"/>
              </a:ext>
            </a:extLst>
          </a:blip>
          <a:srcRect t="56000" b="34750"/>
          <a:stretch>
            <a:fillRect/>
          </a:stretch>
        </p:blipFill>
        <p:spPr bwMode="auto">
          <a:xfrm>
            <a:off x="34105909" y="3"/>
            <a:ext cx="8870893"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pic>
        <p:nvPicPr>
          <p:cNvPr id="83984" name="Picture 16" descr="MPj03905200000[1]"/>
          <p:cNvPicPr>
            <a:picLocks noChangeAspect="1" noChangeArrowheads="1"/>
          </p:cNvPicPr>
          <p:nvPr/>
        </p:nvPicPr>
        <p:blipFill>
          <a:blip r:embed="rId16">
            <a:extLst>
              <a:ext uri="{28A0092B-C50C-407E-A947-70E740481C1C}">
                <a14:useLocalDpi xmlns:a14="http://schemas.microsoft.com/office/drawing/2010/main" val="0"/>
              </a:ext>
            </a:extLst>
          </a:blip>
          <a:srcRect t="62750" b="22501"/>
          <a:stretch>
            <a:fillRect/>
          </a:stretch>
        </p:blipFill>
        <p:spPr bwMode="auto">
          <a:xfrm>
            <a:off x="17331419" y="3"/>
            <a:ext cx="7840978" cy="13716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in">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CCCCCC"/>
                  </a:outerShdw>
                </a:effectLst>
              </a14:hiddenEffects>
            </a:ext>
          </a:extLst>
        </p:spPr>
      </p:pic>
      <p:sp>
        <p:nvSpPr>
          <p:cNvPr id="83985" name="Line 17"/>
          <p:cNvSpPr>
            <a:spLocks noChangeShapeType="1"/>
          </p:cNvSpPr>
          <p:nvPr/>
        </p:nvSpPr>
        <p:spPr bwMode="auto">
          <a:xfrm>
            <a:off x="0" y="6689723"/>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6" name="Line 18"/>
          <p:cNvSpPr>
            <a:spLocks noChangeShapeType="1"/>
          </p:cNvSpPr>
          <p:nvPr/>
        </p:nvSpPr>
        <p:spPr bwMode="auto">
          <a:xfrm>
            <a:off x="0" y="7150101"/>
            <a:ext cx="4297680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7" name="Line 19"/>
          <p:cNvSpPr>
            <a:spLocks noChangeShapeType="1"/>
          </p:cNvSpPr>
          <p:nvPr/>
        </p:nvSpPr>
        <p:spPr bwMode="auto">
          <a:xfrm>
            <a:off x="10765522" y="35801301"/>
            <a:ext cx="32221940"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8" name="Line 20"/>
          <p:cNvSpPr>
            <a:spLocks noChangeShapeType="1"/>
          </p:cNvSpPr>
          <p:nvPr/>
        </p:nvSpPr>
        <p:spPr bwMode="auto">
          <a:xfrm>
            <a:off x="10754860" y="6689728"/>
            <a:ext cx="0" cy="2988627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89" name="Line 21"/>
          <p:cNvSpPr>
            <a:spLocks noChangeShapeType="1"/>
          </p:cNvSpPr>
          <p:nvPr/>
        </p:nvSpPr>
        <p:spPr bwMode="auto">
          <a:xfrm>
            <a:off x="891355" y="6721479"/>
            <a:ext cx="0" cy="2992437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0" name="Line 22"/>
          <p:cNvSpPr>
            <a:spLocks noChangeShapeType="1"/>
          </p:cNvSpPr>
          <p:nvPr/>
        </p:nvSpPr>
        <p:spPr bwMode="auto">
          <a:xfrm>
            <a:off x="11367749" y="0"/>
            <a:ext cx="0" cy="365760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1" name="Line 23"/>
          <p:cNvSpPr>
            <a:spLocks noChangeShapeType="1"/>
          </p:cNvSpPr>
          <p:nvPr/>
        </p:nvSpPr>
        <p:spPr bwMode="auto">
          <a:xfrm>
            <a:off x="21778855"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2" name="Line 24"/>
          <p:cNvSpPr>
            <a:spLocks noChangeShapeType="1"/>
          </p:cNvSpPr>
          <p:nvPr/>
        </p:nvSpPr>
        <p:spPr bwMode="auto">
          <a:xfrm>
            <a:off x="32221940"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3" name="Line 25"/>
          <p:cNvSpPr>
            <a:spLocks noChangeShapeType="1"/>
          </p:cNvSpPr>
          <p:nvPr/>
        </p:nvSpPr>
        <p:spPr bwMode="auto">
          <a:xfrm>
            <a:off x="41988183" y="7150103"/>
            <a:ext cx="0" cy="29425899"/>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230208" tIns="115972" rIns="230208" bIns="115972"/>
          <a:lstStyle/>
          <a:p>
            <a:endParaRPr lang="en-US" sz="7271"/>
          </a:p>
        </p:txBody>
      </p:sp>
      <p:sp>
        <p:nvSpPr>
          <p:cNvPr id="83994" name="Rectangle 26"/>
          <p:cNvSpPr>
            <a:spLocks noChangeAspect="1" noChangeArrowheads="1"/>
          </p:cNvSpPr>
          <p:nvPr/>
        </p:nvSpPr>
        <p:spPr bwMode="auto">
          <a:xfrm>
            <a:off x="0" y="7939"/>
            <a:ext cx="17459325" cy="1363664"/>
          </a:xfrm>
          <a:prstGeom prst="rect">
            <a:avLst/>
          </a:prstGeom>
          <a:solidFill>
            <a:schemeClr val="accent1">
              <a:lumMod val="50000"/>
            </a:schemeClr>
          </a:solidFill>
          <a:ln>
            <a:noFill/>
          </a:ln>
          <a:effectLst/>
        </p:spPr>
        <p:txBody>
          <a:bodyPr wrap="none" lIns="230208" tIns="115972" rIns="230208" bIns="115972" anchor="ctr"/>
          <a:lstStyle/>
          <a:p>
            <a:endParaRPr lang="en-US" sz="7271"/>
          </a:p>
        </p:txBody>
      </p:sp>
      <p:sp>
        <p:nvSpPr>
          <p:cNvPr id="83970" name="Rectangle 2"/>
          <p:cNvSpPr>
            <a:spLocks noGrp="1" noChangeArrowheads="1"/>
          </p:cNvSpPr>
          <p:nvPr>
            <p:ph type="title"/>
          </p:nvPr>
        </p:nvSpPr>
        <p:spPr bwMode="auto">
          <a:xfrm>
            <a:off x="2149113" y="1465264"/>
            <a:ext cx="38678588" cy="609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149113" y="8534403"/>
            <a:ext cx="38678588" cy="241379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3972" name="Rectangle 4"/>
          <p:cNvSpPr>
            <a:spLocks noGrp="1" noChangeArrowheads="1"/>
          </p:cNvSpPr>
          <p:nvPr>
            <p:ph type="dt" sz="half" idx="2"/>
          </p:nvPr>
        </p:nvSpPr>
        <p:spPr bwMode="auto">
          <a:xfrm>
            <a:off x="21491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spcBef>
                <a:spcPct val="0"/>
              </a:spcBef>
              <a:buFontTx/>
              <a:buNone/>
              <a:defRPr sz="1342">
                <a:latin typeface="+mn-lt"/>
              </a:defRPr>
            </a:lvl1pPr>
          </a:lstStyle>
          <a:p>
            <a:endParaRPr lang="en-US" dirty="0"/>
          </a:p>
        </p:txBody>
      </p:sp>
      <p:sp>
        <p:nvSpPr>
          <p:cNvPr id="83973" name="Rectangle 5"/>
          <p:cNvSpPr>
            <a:spLocks noGrp="1" noChangeArrowheads="1"/>
          </p:cNvSpPr>
          <p:nvPr>
            <p:ph type="ftr" sz="quarter" idx="3"/>
          </p:nvPr>
        </p:nvSpPr>
        <p:spPr bwMode="auto">
          <a:xfrm>
            <a:off x="14684013" y="33307339"/>
            <a:ext cx="136087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ctr">
              <a:spcBef>
                <a:spcPct val="0"/>
              </a:spcBef>
              <a:buFontTx/>
              <a:buNone/>
              <a:defRPr sz="1342">
                <a:latin typeface="+mn-lt"/>
              </a:defRPr>
            </a:lvl1pPr>
          </a:lstStyle>
          <a:p>
            <a:endParaRPr lang="en-US" dirty="0"/>
          </a:p>
        </p:txBody>
      </p:sp>
      <p:sp>
        <p:nvSpPr>
          <p:cNvPr id="83974" name="Rectangle 6"/>
          <p:cNvSpPr>
            <a:spLocks noGrp="1" noChangeArrowheads="1"/>
          </p:cNvSpPr>
          <p:nvPr>
            <p:ph type="sldNum" sz="quarter" idx="4"/>
          </p:nvPr>
        </p:nvSpPr>
        <p:spPr bwMode="auto">
          <a:xfrm>
            <a:off x="30800313" y="33307339"/>
            <a:ext cx="10027388" cy="2540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348" tIns="45674" rIns="91348" bIns="45674" numCol="1" anchor="t" anchorCtr="0" compatLnSpc="1">
            <a:prstTxWarp prst="textNoShape">
              <a:avLst/>
            </a:prstTxWarp>
          </a:bodyPr>
          <a:lstStyle>
            <a:lvl1pPr algn="r">
              <a:spcBef>
                <a:spcPct val="0"/>
              </a:spcBef>
              <a:buFontTx/>
              <a:buNone/>
              <a:defRPr sz="1342">
                <a:latin typeface="+mn-lt"/>
              </a:defRPr>
            </a:lvl1pPr>
          </a:lstStyle>
          <a:p>
            <a:fld id="{1E2B1309-A9D8-4C66-99C6-860A28674D7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3693">
          <a:solidFill>
            <a:schemeClr val="tx2"/>
          </a:solidFill>
          <a:latin typeface="+mj-lt"/>
          <a:ea typeface="+mj-ea"/>
          <a:cs typeface="+mj-cs"/>
        </a:defRPr>
      </a:lvl1pPr>
      <a:lvl2pPr algn="ctr" rtl="0" eaLnBrk="1" fontAlgn="base" hangingPunct="1">
        <a:spcBef>
          <a:spcPct val="0"/>
        </a:spcBef>
        <a:spcAft>
          <a:spcPct val="0"/>
        </a:spcAft>
        <a:defRPr sz="3693">
          <a:solidFill>
            <a:schemeClr val="tx2"/>
          </a:solidFill>
          <a:latin typeface="Arial" charset="0"/>
        </a:defRPr>
      </a:lvl2pPr>
      <a:lvl3pPr algn="ctr" rtl="0" eaLnBrk="1" fontAlgn="base" hangingPunct="1">
        <a:spcBef>
          <a:spcPct val="0"/>
        </a:spcBef>
        <a:spcAft>
          <a:spcPct val="0"/>
        </a:spcAft>
        <a:defRPr sz="3693">
          <a:solidFill>
            <a:schemeClr val="tx2"/>
          </a:solidFill>
          <a:latin typeface="Arial" charset="0"/>
        </a:defRPr>
      </a:lvl3pPr>
      <a:lvl4pPr algn="ctr" rtl="0" eaLnBrk="1" fontAlgn="base" hangingPunct="1">
        <a:spcBef>
          <a:spcPct val="0"/>
        </a:spcBef>
        <a:spcAft>
          <a:spcPct val="0"/>
        </a:spcAft>
        <a:defRPr sz="3693">
          <a:solidFill>
            <a:schemeClr val="tx2"/>
          </a:solidFill>
          <a:latin typeface="Arial" charset="0"/>
        </a:defRPr>
      </a:lvl4pPr>
      <a:lvl5pPr algn="ctr" rtl="0" eaLnBrk="1" fontAlgn="base" hangingPunct="1">
        <a:spcBef>
          <a:spcPct val="0"/>
        </a:spcBef>
        <a:spcAft>
          <a:spcPct val="0"/>
        </a:spcAft>
        <a:defRPr sz="3693">
          <a:solidFill>
            <a:schemeClr val="tx2"/>
          </a:solidFill>
          <a:latin typeface="Arial" charset="0"/>
        </a:defRPr>
      </a:lvl5pPr>
      <a:lvl6pPr marL="383513" algn="ctr" rtl="0" eaLnBrk="1" fontAlgn="base" hangingPunct="1">
        <a:spcBef>
          <a:spcPct val="0"/>
        </a:spcBef>
        <a:spcAft>
          <a:spcPct val="0"/>
        </a:spcAft>
        <a:defRPr sz="3693">
          <a:solidFill>
            <a:schemeClr val="tx2"/>
          </a:solidFill>
          <a:latin typeface="Arial" charset="0"/>
        </a:defRPr>
      </a:lvl6pPr>
      <a:lvl7pPr marL="767028" algn="ctr" rtl="0" eaLnBrk="1" fontAlgn="base" hangingPunct="1">
        <a:spcBef>
          <a:spcPct val="0"/>
        </a:spcBef>
        <a:spcAft>
          <a:spcPct val="0"/>
        </a:spcAft>
        <a:defRPr sz="3693">
          <a:solidFill>
            <a:schemeClr val="tx2"/>
          </a:solidFill>
          <a:latin typeface="Arial" charset="0"/>
        </a:defRPr>
      </a:lvl7pPr>
      <a:lvl8pPr marL="1150541" algn="ctr" rtl="0" eaLnBrk="1" fontAlgn="base" hangingPunct="1">
        <a:spcBef>
          <a:spcPct val="0"/>
        </a:spcBef>
        <a:spcAft>
          <a:spcPct val="0"/>
        </a:spcAft>
        <a:defRPr sz="3693">
          <a:solidFill>
            <a:schemeClr val="tx2"/>
          </a:solidFill>
          <a:latin typeface="Arial" charset="0"/>
        </a:defRPr>
      </a:lvl8pPr>
      <a:lvl9pPr marL="1534051" algn="ctr" rtl="0" eaLnBrk="1" fontAlgn="base" hangingPunct="1">
        <a:spcBef>
          <a:spcPct val="0"/>
        </a:spcBef>
        <a:spcAft>
          <a:spcPct val="0"/>
        </a:spcAft>
        <a:defRPr sz="3693">
          <a:solidFill>
            <a:schemeClr val="tx2"/>
          </a:solidFill>
          <a:latin typeface="Arial" charset="0"/>
        </a:defRPr>
      </a:lvl9pPr>
    </p:titleStyle>
    <p:bodyStyle>
      <a:lvl1pPr marL="284973" indent="-284973" algn="l" rtl="0" eaLnBrk="1" fontAlgn="base" hangingPunct="1">
        <a:spcBef>
          <a:spcPct val="20000"/>
        </a:spcBef>
        <a:spcAft>
          <a:spcPct val="0"/>
        </a:spcAft>
        <a:buChar char="•"/>
        <a:defRPr sz="2769">
          <a:solidFill>
            <a:schemeClr val="tx1"/>
          </a:solidFill>
          <a:latin typeface="+mn-lt"/>
          <a:ea typeface="+mn-ea"/>
          <a:cs typeface="+mn-cs"/>
        </a:defRPr>
      </a:lvl1pPr>
      <a:lvl2pPr marL="620546" indent="-241028" algn="l" rtl="0" eaLnBrk="1" fontAlgn="base" hangingPunct="1">
        <a:spcBef>
          <a:spcPct val="20000"/>
        </a:spcBef>
        <a:spcAft>
          <a:spcPct val="0"/>
        </a:spcAft>
        <a:buChar char="–"/>
        <a:defRPr sz="2266">
          <a:solidFill>
            <a:schemeClr val="tx1"/>
          </a:solidFill>
          <a:latin typeface="+mn-lt"/>
        </a:defRPr>
      </a:lvl2pPr>
      <a:lvl3pPr marL="957450" indent="-190427" algn="l" rtl="0" eaLnBrk="1" fontAlgn="base" hangingPunct="1">
        <a:spcBef>
          <a:spcPct val="20000"/>
        </a:spcBef>
        <a:spcAft>
          <a:spcPct val="0"/>
        </a:spcAft>
        <a:buChar char="•"/>
        <a:defRPr sz="1847">
          <a:solidFill>
            <a:schemeClr val="tx1"/>
          </a:solidFill>
          <a:latin typeface="+mn-lt"/>
        </a:defRPr>
      </a:lvl3pPr>
      <a:lvl4pPr marL="1343630" indent="-197085" algn="l" rtl="0" eaLnBrk="1" fontAlgn="base" hangingPunct="1">
        <a:spcBef>
          <a:spcPct val="20000"/>
        </a:spcBef>
        <a:spcAft>
          <a:spcPct val="0"/>
        </a:spcAft>
        <a:buChar char="–"/>
        <a:defRPr sz="1847">
          <a:solidFill>
            <a:schemeClr val="tx1"/>
          </a:solidFill>
          <a:latin typeface="+mn-lt"/>
        </a:defRPr>
      </a:lvl4pPr>
      <a:lvl5pPr marL="1724477" indent="-190427" algn="l" rtl="0" eaLnBrk="1" fontAlgn="base" hangingPunct="1">
        <a:spcBef>
          <a:spcPct val="20000"/>
        </a:spcBef>
        <a:spcAft>
          <a:spcPct val="0"/>
        </a:spcAft>
        <a:buChar char="»"/>
        <a:defRPr sz="1847">
          <a:solidFill>
            <a:schemeClr val="tx1"/>
          </a:solidFill>
          <a:latin typeface="+mn-lt"/>
        </a:defRPr>
      </a:lvl5pPr>
      <a:lvl6pPr marL="2107991" indent="-190427" algn="l" rtl="0" eaLnBrk="1" fontAlgn="base" hangingPunct="1">
        <a:spcBef>
          <a:spcPct val="20000"/>
        </a:spcBef>
        <a:spcAft>
          <a:spcPct val="0"/>
        </a:spcAft>
        <a:buChar char="»"/>
        <a:defRPr sz="1847">
          <a:solidFill>
            <a:schemeClr val="tx1"/>
          </a:solidFill>
          <a:latin typeface="+mn-lt"/>
        </a:defRPr>
      </a:lvl6pPr>
      <a:lvl7pPr marL="2491505" indent="-190427" algn="l" rtl="0" eaLnBrk="1" fontAlgn="base" hangingPunct="1">
        <a:spcBef>
          <a:spcPct val="20000"/>
        </a:spcBef>
        <a:spcAft>
          <a:spcPct val="0"/>
        </a:spcAft>
        <a:buChar char="»"/>
        <a:defRPr sz="1847">
          <a:solidFill>
            <a:schemeClr val="tx1"/>
          </a:solidFill>
          <a:latin typeface="+mn-lt"/>
        </a:defRPr>
      </a:lvl7pPr>
      <a:lvl8pPr marL="2875019" indent="-190427" algn="l" rtl="0" eaLnBrk="1" fontAlgn="base" hangingPunct="1">
        <a:spcBef>
          <a:spcPct val="20000"/>
        </a:spcBef>
        <a:spcAft>
          <a:spcPct val="0"/>
        </a:spcAft>
        <a:buChar char="»"/>
        <a:defRPr sz="1847">
          <a:solidFill>
            <a:schemeClr val="tx1"/>
          </a:solidFill>
          <a:latin typeface="+mn-lt"/>
        </a:defRPr>
      </a:lvl8pPr>
      <a:lvl9pPr marL="3258529" indent="-190427" algn="l" rtl="0" eaLnBrk="1" fontAlgn="base" hangingPunct="1">
        <a:spcBef>
          <a:spcPct val="20000"/>
        </a:spcBef>
        <a:spcAft>
          <a:spcPct val="0"/>
        </a:spcAft>
        <a:buChar char="»"/>
        <a:defRPr sz="1847">
          <a:solidFill>
            <a:schemeClr val="tx1"/>
          </a:solidFill>
          <a:latin typeface="+mn-lt"/>
        </a:defRPr>
      </a:lvl9pPr>
    </p:bodyStyle>
    <p:otherStyle>
      <a:defPPr>
        <a:defRPr lang="en-US"/>
      </a:defPPr>
      <a:lvl1pPr marL="0" algn="l" defTabSz="767028" rtl="0" eaLnBrk="1" latinLnBrk="0" hangingPunct="1">
        <a:defRPr sz="1342" kern="1200">
          <a:solidFill>
            <a:schemeClr val="tx1"/>
          </a:solidFill>
          <a:latin typeface="+mn-lt"/>
          <a:ea typeface="+mn-ea"/>
          <a:cs typeface="+mn-cs"/>
        </a:defRPr>
      </a:lvl1pPr>
      <a:lvl2pPr marL="383513" algn="l" defTabSz="767028" rtl="0" eaLnBrk="1" latinLnBrk="0" hangingPunct="1">
        <a:defRPr sz="1342" kern="1200">
          <a:solidFill>
            <a:schemeClr val="tx1"/>
          </a:solidFill>
          <a:latin typeface="+mn-lt"/>
          <a:ea typeface="+mn-ea"/>
          <a:cs typeface="+mn-cs"/>
        </a:defRPr>
      </a:lvl2pPr>
      <a:lvl3pPr marL="767028" algn="l" defTabSz="767028" rtl="0" eaLnBrk="1" latinLnBrk="0" hangingPunct="1">
        <a:defRPr sz="1342" kern="1200">
          <a:solidFill>
            <a:schemeClr val="tx1"/>
          </a:solidFill>
          <a:latin typeface="+mn-lt"/>
          <a:ea typeface="+mn-ea"/>
          <a:cs typeface="+mn-cs"/>
        </a:defRPr>
      </a:lvl3pPr>
      <a:lvl4pPr marL="1150541" algn="l" defTabSz="767028" rtl="0" eaLnBrk="1" latinLnBrk="0" hangingPunct="1">
        <a:defRPr sz="1342" kern="1200">
          <a:solidFill>
            <a:schemeClr val="tx1"/>
          </a:solidFill>
          <a:latin typeface="+mn-lt"/>
          <a:ea typeface="+mn-ea"/>
          <a:cs typeface="+mn-cs"/>
        </a:defRPr>
      </a:lvl4pPr>
      <a:lvl5pPr marL="1534051" algn="l" defTabSz="767028" rtl="0" eaLnBrk="1" latinLnBrk="0" hangingPunct="1">
        <a:defRPr sz="1342" kern="1200">
          <a:solidFill>
            <a:schemeClr val="tx1"/>
          </a:solidFill>
          <a:latin typeface="+mn-lt"/>
          <a:ea typeface="+mn-ea"/>
          <a:cs typeface="+mn-cs"/>
        </a:defRPr>
      </a:lvl5pPr>
      <a:lvl6pPr marL="1917564" algn="l" defTabSz="767028" rtl="0" eaLnBrk="1" latinLnBrk="0" hangingPunct="1">
        <a:defRPr sz="1342" kern="1200">
          <a:solidFill>
            <a:schemeClr val="tx1"/>
          </a:solidFill>
          <a:latin typeface="+mn-lt"/>
          <a:ea typeface="+mn-ea"/>
          <a:cs typeface="+mn-cs"/>
        </a:defRPr>
      </a:lvl6pPr>
      <a:lvl7pPr marL="2301078" algn="l" defTabSz="767028" rtl="0" eaLnBrk="1" latinLnBrk="0" hangingPunct="1">
        <a:defRPr sz="1342" kern="1200">
          <a:solidFill>
            <a:schemeClr val="tx1"/>
          </a:solidFill>
          <a:latin typeface="+mn-lt"/>
          <a:ea typeface="+mn-ea"/>
          <a:cs typeface="+mn-cs"/>
        </a:defRPr>
      </a:lvl7pPr>
      <a:lvl8pPr marL="2684593" algn="l" defTabSz="767028" rtl="0" eaLnBrk="1" latinLnBrk="0" hangingPunct="1">
        <a:defRPr sz="1342" kern="1200">
          <a:solidFill>
            <a:schemeClr val="tx1"/>
          </a:solidFill>
          <a:latin typeface="+mn-lt"/>
          <a:ea typeface="+mn-ea"/>
          <a:cs typeface="+mn-cs"/>
        </a:defRPr>
      </a:lvl8pPr>
      <a:lvl9pPr marL="3068107" algn="l" defTabSz="767028" rtl="0" eaLnBrk="1" latinLnBrk="0" hangingPunct="1">
        <a:defRPr sz="134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EABC32E-A116-4783-81AB-9F30B4537FFC}"/>
              </a:ext>
            </a:extLst>
          </p:cNvPr>
          <p:cNvSpPr/>
          <p:nvPr userDrawn="1"/>
        </p:nvSpPr>
        <p:spPr>
          <a:xfrm>
            <a:off x="0" y="0"/>
            <a:ext cx="42976800" cy="5410200"/>
          </a:xfrm>
          <a:prstGeom prst="rect">
            <a:avLst/>
          </a:prstGeom>
          <a:solidFill>
            <a:srgbClr val="0055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148840" y="1464736"/>
            <a:ext cx="38679120" cy="6096000"/>
          </a:xfrm>
          <a:prstGeom prst="rect">
            <a:avLst/>
          </a:prstGeom>
        </p:spPr>
        <p:txBody>
          <a:bodyPr vert="horz" lIns="501108" tIns="250554" rIns="501108" bIns="250554" rtlCol="0" anchor="ctr">
            <a:normAutofit/>
          </a:bodyPr>
          <a:lstStyle/>
          <a:p>
            <a:r>
              <a:rPr lang="en-US"/>
              <a:t>Click to edit Master title style</a:t>
            </a:r>
          </a:p>
        </p:txBody>
      </p:sp>
      <p:sp>
        <p:nvSpPr>
          <p:cNvPr id="3" name="Text Placeholder 2"/>
          <p:cNvSpPr>
            <a:spLocks noGrp="1"/>
          </p:cNvSpPr>
          <p:nvPr>
            <p:ph type="body" idx="1"/>
          </p:nvPr>
        </p:nvSpPr>
        <p:spPr>
          <a:xfrm>
            <a:off x="2148840" y="8534414"/>
            <a:ext cx="38679120" cy="24138469"/>
          </a:xfrm>
          <a:prstGeom prst="rect">
            <a:avLst/>
          </a:prstGeom>
        </p:spPr>
        <p:txBody>
          <a:bodyPr vert="horz" lIns="501108" tIns="250554" rIns="501108" bIns="2505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49"/>
            <a:ext cx="10027920" cy="1947333"/>
          </a:xfrm>
          <a:prstGeom prst="rect">
            <a:avLst/>
          </a:prstGeom>
        </p:spPr>
        <p:txBody>
          <a:bodyPr vert="horz" lIns="501108" tIns="250554" rIns="501108" bIns="250554"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49"/>
            <a:ext cx="13609320" cy="1947333"/>
          </a:xfrm>
          <a:prstGeom prst="rect">
            <a:avLst/>
          </a:prstGeom>
        </p:spPr>
        <p:txBody>
          <a:bodyPr vert="horz" lIns="501108" tIns="250554" rIns="501108" bIns="250554"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49"/>
            <a:ext cx="10027920" cy="1947333"/>
          </a:xfrm>
          <a:prstGeom prst="rect">
            <a:avLst/>
          </a:prstGeom>
        </p:spPr>
        <p:txBody>
          <a:bodyPr vert="horz" lIns="501108" tIns="250554" rIns="501108" bIns="250554"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pic>
        <p:nvPicPr>
          <p:cNvPr id="10" name="Picture 9"/>
          <p:cNvPicPr>
            <a:picLocks noChangeAspect="1"/>
          </p:cNvPicPr>
          <p:nvPr userDrawn="1"/>
        </p:nvPicPr>
        <p:blipFill rotWithShape="1">
          <a:blip r:embed="rId14">
            <a:extLst>
              <a:ext uri="{28A0092B-C50C-407E-A947-70E740481C1C}">
                <a14:useLocalDpi xmlns:a14="http://schemas.microsoft.com/office/drawing/2010/main" val="0"/>
              </a:ext>
            </a:extLst>
          </a:blip>
          <a:srcRect r="61080"/>
          <a:stretch/>
        </p:blipFill>
        <p:spPr>
          <a:xfrm>
            <a:off x="457200" y="457200"/>
            <a:ext cx="3736759" cy="4352925"/>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639127" y="491058"/>
            <a:ext cx="5715000" cy="4352925"/>
          </a:xfrm>
          <a:prstGeom prst="rect">
            <a:avLst/>
          </a:prstGeom>
        </p:spPr>
      </p:pic>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ctr" defTabSz="4205549" rtl="0" eaLnBrk="1" latinLnBrk="0" hangingPunct="1">
        <a:spcBef>
          <a:spcPct val="0"/>
        </a:spcBef>
        <a:buNone/>
        <a:defRPr sz="20225" kern="1200">
          <a:solidFill>
            <a:schemeClr val="tx1"/>
          </a:solidFill>
          <a:latin typeface="+mj-lt"/>
          <a:ea typeface="+mj-ea"/>
          <a:cs typeface="+mj-cs"/>
        </a:defRPr>
      </a:lvl1pPr>
    </p:titleStyle>
    <p:bodyStyle>
      <a:lvl1pPr marL="1577083" indent="-1577083" algn="l" defTabSz="4205549"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7013" indent="-1314237" algn="l" defTabSz="4205549"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6933" indent="-1051388" algn="l" defTabSz="4205549"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97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624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65263"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803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70812"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73587" indent="-1051388" algn="l" defTabSz="4205549"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5549" rtl="0" eaLnBrk="1" latinLnBrk="0" hangingPunct="1">
        <a:defRPr sz="8308" kern="1200">
          <a:solidFill>
            <a:schemeClr val="tx1"/>
          </a:solidFill>
          <a:latin typeface="+mn-lt"/>
          <a:ea typeface="+mn-ea"/>
          <a:cs typeface="+mn-cs"/>
        </a:defRPr>
      </a:lvl1pPr>
      <a:lvl2pPr marL="2102775" algn="l" defTabSz="4205549" rtl="0" eaLnBrk="1" latinLnBrk="0" hangingPunct="1">
        <a:defRPr sz="8308" kern="1200">
          <a:solidFill>
            <a:schemeClr val="tx1"/>
          </a:solidFill>
          <a:latin typeface="+mn-lt"/>
          <a:ea typeface="+mn-ea"/>
          <a:cs typeface="+mn-cs"/>
        </a:defRPr>
      </a:lvl2pPr>
      <a:lvl3pPr marL="4205549" algn="l" defTabSz="4205549" rtl="0" eaLnBrk="1" latinLnBrk="0" hangingPunct="1">
        <a:defRPr sz="8308" kern="1200">
          <a:solidFill>
            <a:schemeClr val="tx1"/>
          </a:solidFill>
          <a:latin typeface="+mn-lt"/>
          <a:ea typeface="+mn-ea"/>
          <a:cs typeface="+mn-cs"/>
        </a:defRPr>
      </a:lvl3pPr>
      <a:lvl4pPr marL="6308325" algn="l" defTabSz="4205549" rtl="0" eaLnBrk="1" latinLnBrk="0" hangingPunct="1">
        <a:defRPr sz="8308" kern="1200">
          <a:solidFill>
            <a:schemeClr val="tx1"/>
          </a:solidFill>
          <a:latin typeface="+mn-lt"/>
          <a:ea typeface="+mn-ea"/>
          <a:cs typeface="+mn-cs"/>
        </a:defRPr>
      </a:lvl4pPr>
      <a:lvl5pPr marL="8411100" algn="l" defTabSz="4205549" rtl="0" eaLnBrk="1" latinLnBrk="0" hangingPunct="1">
        <a:defRPr sz="8308" kern="1200">
          <a:solidFill>
            <a:schemeClr val="tx1"/>
          </a:solidFill>
          <a:latin typeface="+mn-lt"/>
          <a:ea typeface="+mn-ea"/>
          <a:cs typeface="+mn-cs"/>
        </a:defRPr>
      </a:lvl5pPr>
      <a:lvl6pPr marL="10513870" algn="l" defTabSz="4205549" rtl="0" eaLnBrk="1" latinLnBrk="0" hangingPunct="1">
        <a:defRPr sz="8308" kern="1200">
          <a:solidFill>
            <a:schemeClr val="tx1"/>
          </a:solidFill>
          <a:latin typeface="+mn-lt"/>
          <a:ea typeface="+mn-ea"/>
          <a:cs typeface="+mn-cs"/>
        </a:defRPr>
      </a:lvl6pPr>
      <a:lvl7pPr marL="12616644" algn="l" defTabSz="4205549" rtl="0" eaLnBrk="1" latinLnBrk="0" hangingPunct="1">
        <a:defRPr sz="8308" kern="1200">
          <a:solidFill>
            <a:schemeClr val="tx1"/>
          </a:solidFill>
          <a:latin typeface="+mn-lt"/>
          <a:ea typeface="+mn-ea"/>
          <a:cs typeface="+mn-cs"/>
        </a:defRPr>
      </a:lvl7pPr>
      <a:lvl8pPr marL="14719420" algn="l" defTabSz="4205549" rtl="0" eaLnBrk="1" latinLnBrk="0" hangingPunct="1">
        <a:defRPr sz="8308" kern="1200">
          <a:solidFill>
            <a:schemeClr val="tx1"/>
          </a:solidFill>
          <a:latin typeface="+mn-lt"/>
          <a:ea typeface="+mn-ea"/>
          <a:cs typeface="+mn-cs"/>
        </a:defRPr>
      </a:lvl8pPr>
      <a:lvl9pPr marL="16822196" algn="l" defTabSz="4205549" rtl="0" eaLnBrk="1" latinLnBrk="0" hangingPunct="1">
        <a:defRPr sz="8308"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48840" y="1464736"/>
            <a:ext cx="38679120" cy="6096000"/>
          </a:xfrm>
          <a:prstGeom prst="rect">
            <a:avLst/>
          </a:prstGeom>
        </p:spPr>
        <p:txBody>
          <a:bodyPr vert="horz" lIns="500855" tIns="250428" rIns="500855" bIns="250428" rtlCol="0" anchor="ctr">
            <a:normAutofit/>
          </a:bodyPr>
          <a:lstStyle/>
          <a:p>
            <a:r>
              <a:rPr lang="en-US"/>
              <a:t>Click to edit Master title style</a:t>
            </a:r>
          </a:p>
        </p:txBody>
      </p:sp>
      <p:sp>
        <p:nvSpPr>
          <p:cNvPr id="3" name="Text Placeholder 2"/>
          <p:cNvSpPr>
            <a:spLocks noGrp="1"/>
          </p:cNvSpPr>
          <p:nvPr>
            <p:ph type="body" idx="1"/>
          </p:nvPr>
        </p:nvSpPr>
        <p:spPr>
          <a:xfrm>
            <a:off x="2148840" y="8534421"/>
            <a:ext cx="38679120" cy="24138469"/>
          </a:xfrm>
          <a:prstGeom prst="rect">
            <a:avLst/>
          </a:prstGeom>
        </p:spPr>
        <p:txBody>
          <a:bodyPr vert="horz" lIns="500855" tIns="250428" rIns="500855" bIns="2504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48840" y="33900552"/>
            <a:ext cx="10027920" cy="1947333"/>
          </a:xfrm>
          <a:prstGeom prst="rect">
            <a:avLst/>
          </a:prstGeom>
        </p:spPr>
        <p:txBody>
          <a:bodyPr vert="horz" lIns="500855" tIns="250428" rIns="500855" bIns="250428" rtlCol="0" anchor="ctr"/>
          <a:lstStyle>
            <a:lvl1pPr algn="l">
              <a:defRPr sz="553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683740" y="33900552"/>
            <a:ext cx="13609320" cy="1947333"/>
          </a:xfrm>
          <a:prstGeom prst="rect">
            <a:avLst/>
          </a:prstGeom>
        </p:spPr>
        <p:txBody>
          <a:bodyPr vert="horz" lIns="500855" tIns="250428" rIns="500855" bIns="250428" rtlCol="0" anchor="ctr"/>
          <a:lstStyle>
            <a:lvl1pPr algn="ctr">
              <a:defRPr sz="553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800040" y="33900552"/>
            <a:ext cx="10027920" cy="1947333"/>
          </a:xfrm>
          <a:prstGeom prst="rect">
            <a:avLst/>
          </a:prstGeom>
        </p:spPr>
        <p:txBody>
          <a:bodyPr vert="horz" lIns="500855" tIns="250428" rIns="500855" bIns="250428" rtlCol="0" anchor="ctr"/>
          <a:lstStyle>
            <a:lvl1pPr algn="r">
              <a:defRPr sz="5539">
                <a:solidFill>
                  <a:schemeClr val="tx1">
                    <a:tint val="75000"/>
                  </a:schemeClr>
                </a:solidFill>
              </a:defRPr>
            </a:lvl1pPr>
          </a:lstStyle>
          <a:p>
            <a:fld id="{1E2B1309-A9D8-4C66-99C6-860A28674D7E}" type="slidenum">
              <a:rPr lang="en-US" smtClean="0"/>
              <a:pPr/>
              <a:t>‹#›</a:t>
            </a:fld>
            <a:endParaRPr lang="en-US"/>
          </a:p>
        </p:txBody>
      </p:sp>
    </p:spTree>
    <p:extLst>
      <p:ext uri="{BB962C8B-B14F-4D97-AF65-F5344CB8AC3E}">
        <p14:creationId xmlns:p14="http://schemas.microsoft.com/office/powerpoint/2010/main" val="417364574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4203423" rtl="0" eaLnBrk="1" latinLnBrk="0" hangingPunct="1">
        <a:spcBef>
          <a:spcPct val="0"/>
        </a:spcBef>
        <a:buNone/>
        <a:defRPr sz="20225" kern="1200">
          <a:solidFill>
            <a:schemeClr val="tx1"/>
          </a:solidFill>
          <a:latin typeface="+mj-lt"/>
          <a:ea typeface="+mj-ea"/>
          <a:cs typeface="+mj-cs"/>
        </a:defRPr>
      </a:lvl1pPr>
    </p:titleStyle>
    <p:bodyStyle>
      <a:lvl1pPr marL="1576286" indent="-1576286" algn="l" defTabSz="4203423" rtl="0" eaLnBrk="1" latinLnBrk="0" hangingPunct="1">
        <a:spcBef>
          <a:spcPct val="20000"/>
        </a:spcBef>
        <a:buFont typeface="Arial" panose="020B0604020202020204" pitchFamily="34" charset="0"/>
        <a:buChar char="•"/>
        <a:defRPr sz="14771" kern="1200">
          <a:solidFill>
            <a:schemeClr val="tx1"/>
          </a:solidFill>
          <a:latin typeface="+mn-lt"/>
          <a:ea typeface="+mn-ea"/>
          <a:cs typeface="+mn-cs"/>
        </a:defRPr>
      </a:lvl1pPr>
      <a:lvl2pPr marL="3415286" indent="-1313574" algn="l" defTabSz="4203423" rtl="0" eaLnBrk="1" latinLnBrk="0" hangingPunct="1">
        <a:spcBef>
          <a:spcPct val="20000"/>
        </a:spcBef>
        <a:buFont typeface="Arial" panose="020B0604020202020204" pitchFamily="34" charset="0"/>
        <a:buChar char="–"/>
        <a:defRPr sz="12923" kern="1200">
          <a:solidFill>
            <a:schemeClr val="tx1"/>
          </a:solidFill>
          <a:latin typeface="+mn-lt"/>
          <a:ea typeface="+mn-ea"/>
          <a:cs typeface="+mn-cs"/>
        </a:defRPr>
      </a:lvl2pPr>
      <a:lvl3pPr marL="5254276" indent="-1050858" algn="l" defTabSz="4203423" rtl="0" eaLnBrk="1" latinLnBrk="0" hangingPunct="1">
        <a:spcBef>
          <a:spcPct val="20000"/>
        </a:spcBef>
        <a:buFont typeface="Arial" panose="020B0604020202020204" pitchFamily="34" charset="0"/>
        <a:buChar char="•"/>
        <a:defRPr sz="11079" kern="1200">
          <a:solidFill>
            <a:schemeClr val="tx1"/>
          </a:solidFill>
          <a:latin typeface="+mn-lt"/>
          <a:ea typeface="+mn-ea"/>
          <a:cs typeface="+mn-cs"/>
        </a:defRPr>
      </a:lvl3pPr>
      <a:lvl4pPr marL="7355992"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4pPr>
      <a:lvl5pPr marL="945770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5pPr>
      <a:lvl6pPr marL="11559415"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6pPr>
      <a:lvl7pPr marL="1366112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7pPr>
      <a:lvl8pPr marL="15762837"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8pPr>
      <a:lvl9pPr marL="17864554" indent="-1050858" algn="l" defTabSz="4203423" rtl="0" eaLnBrk="1" latinLnBrk="0" hangingPunct="1">
        <a:spcBef>
          <a:spcPct val="20000"/>
        </a:spcBef>
        <a:buFont typeface="Arial" panose="020B0604020202020204" pitchFamily="34" charset="0"/>
        <a:buChar char="•"/>
        <a:defRPr sz="9232" kern="1200">
          <a:solidFill>
            <a:schemeClr val="tx1"/>
          </a:solidFill>
          <a:latin typeface="+mn-lt"/>
          <a:ea typeface="+mn-ea"/>
          <a:cs typeface="+mn-cs"/>
        </a:defRPr>
      </a:lvl9pPr>
    </p:bodyStyle>
    <p:otherStyle>
      <a:defPPr>
        <a:defRPr lang="en-US"/>
      </a:defPPr>
      <a:lvl1pPr marL="0" algn="l" defTabSz="4203423" rtl="0" eaLnBrk="1" latinLnBrk="0" hangingPunct="1">
        <a:defRPr sz="8308" kern="1200">
          <a:solidFill>
            <a:schemeClr val="tx1"/>
          </a:solidFill>
          <a:latin typeface="+mn-lt"/>
          <a:ea typeface="+mn-ea"/>
          <a:cs typeface="+mn-cs"/>
        </a:defRPr>
      </a:lvl1pPr>
      <a:lvl2pPr marL="2101711" algn="l" defTabSz="4203423" rtl="0" eaLnBrk="1" latinLnBrk="0" hangingPunct="1">
        <a:defRPr sz="8308" kern="1200">
          <a:solidFill>
            <a:schemeClr val="tx1"/>
          </a:solidFill>
          <a:latin typeface="+mn-lt"/>
          <a:ea typeface="+mn-ea"/>
          <a:cs typeface="+mn-cs"/>
        </a:defRPr>
      </a:lvl2pPr>
      <a:lvl3pPr marL="4203423" algn="l" defTabSz="4203423" rtl="0" eaLnBrk="1" latinLnBrk="0" hangingPunct="1">
        <a:defRPr sz="8308" kern="1200">
          <a:solidFill>
            <a:schemeClr val="tx1"/>
          </a:solidFill>
          <a:latin typeface="+mn-lt"/>
          <a:ea typeface="+mn-ea"/>
          <a:cs typeface="+mn-cs"/>
        </a:defRPr>
      </a:lvl3pPr>
      <a:lvl4pPr marL="6305134" algn="l" defTabSz="4203423" rtl="0" eaLnBrk="1" latinLnBrk="0" hangingPunct="1">
        <a:defRPr sz="8308" kern="1200">
          <a:solidFill>
            <a:schemeClr val="tx1"/>
          </a:solidFill>
          <a:latin typeface="+mn-lt"/>
          <a:ea typeface="+mn-ea"/>
          <a:cs typeface="+mn-cs"/>
        </a:defRPr>
      </a:lvl4pPr>
      <a:lvl5pPr marL="8406850" algn="l" defTabSz="4203423" rtl="0" eaLnBrk="1" latinLnBrk="0" hangingPunct="1">
        <a:defRPr sz="8308" kern="1200">
          <a:solidFill>
            <a:schemeClr val="tx1"/>
          </a:solidFill>
          <a:latin typeface="+mn-lt"/>
          <a:ea typeface="+mn-ea"/>
          <a:cs typeface="+mn-cs"/>
        </a:defRPr>
      </a:lvl5pPr>
      <a:lvl6pPr marL="10508557" algn="l" defTabSz="4203423" rtl="0" eaLnBrk="1" latinLnBrk="0" hangingPunct="1">
        <a:defRPr sz="8308" kern="1200">
          <a:solidFill>
            <a:schemeClr val="tx1"/>
          </a:solidFill>
          <a:latin typeface="+mn-lt"/>
          <a:ea typeface="+mn-ea"/>
          <a:cs typeface="+mn-cs"/>
        </a:defRPr>
      </a:lvl6pPr>
      <a:lvl7pPr marL="12610269" algn="l" defTabSz="4203423" rtl="0" eaLnBrk="1" latinLnBrk="0" hangingPunct="1">
        <a:defRPr sz="8308" kern="1200">
          <a:solidFill>
            <a:schemeClr val="tx1"/>
          </a:solidFill>
          <a:latin typeface="+mn-lt"/>
          <a:ea typeface="+mn-ea"/>
          <a:cs typeface="+mn-cs"/>
        </a:defRPr>
      </a:lvl7pPr>
      <a:lvl8pPr marL="14711980" algn="l" defTabSz="4203423" rtl="0" eaLnBrk="1" latinLnBrk="0" hangingPunct="1">
        <a:defRPr sz="8308" kern="1200">
          <a:solidFill>
            <a:schemeClr val="tx1"/>
          </a:solidFill>
          <a:latin typeface="+mn-lt"/>
          <a:ea typeface="+mn-ea"/>
          <a:cs typeface="+mn-cs"/>
        </a:defRPr>
      </a:lvl8pPr>
      <a:lvl9pPr marL="16813691" algn="l" defTabSz="4203423" rtl="0" eaLnBrk="1" latinLnBrk="0" hangingPunct="1">
        <a:defRPr sz="83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p:cNvSpPr/>
          <p:nvPr/>
        </p:nvSpPr>
        <p:spPr>
          <a:xfrm>
            <a:off x="10744199" y="457200"/>
            <a:ext cx="31117495" cy="4619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buNone/>
            </a:pPr>
            <a:r>
              <a:rPr lang="en-US" sz="8800" dirty="0">
                <a:solidFill>
                  <a:prstClr val="white"/>
                </a:solidFill>
                <a:latin typeface="Times New Roman" panose="02020603050405020304" pitchFamily="18" charset="0"/>
                <a:ea typeface="Arial" charset="0"/>
                <a:cs typeface="Times New Roman" panose="02020603050405020304" pitchFamily="18" charset="0"/>
              </a:rPr>
              <a:t>A Novel Generalization between Verbal Judgments and </a:t>
            </a:r>
          </a:p>
          <a:p>
            <a:pPr lvl="0" algn="ctr">
              <a:buNone/>
            </a:pPr>
            <a:r>
              <a:rPr lang="en-US" sz="8800" dirty="0">
                <a:solidFill>
                  <a:prstClr val="white"/>
                </a:solidFill>
                <a:latin typeface="Times New Roman" panose="02020603050405020304" pitchFamily="18" charset="0"/>
                <a:ea typeface="Arial" charset="0"/>
                <a:cs typeface="Times New Roman" panose="02020603050405020304" pitchFamily="18" charset="0"/>
              </a:rPr>
              <a:t>Perceptual Discrimination of 3D Space</a:t>
            </a:r>
          </a:p>
          <a:p>
            <a:pPr lvl="0" algn="ctr">
              <a:buNone/>
            </a:pPr>
            <a:r>
              <a:rPr lang="en-US" sz="4800" dirty="0">
                <a:solidFill>
                  <a:prstClr val="white"/>
                </a:solidFill>
                <a:latin typeface="Times New Roman" panose="02020603050405020304" pitchFamily="18" charset="0"/>
                <a:ea typeface="Arial" charset="0"/>
                <a:cs typeface="Times New Roman" panose="02020603050405020304" pitchFamily="18" charset="0"/>
              </a:rPr>
              <a:t>Prachi Mahableshwarkar, John Philbeck, and Dwight Kravitz</a:t>
            </a:r>
          </a:p>
          <a:p>
            <a:pPr lvl="0" algn="ctr">
              <a:buNone/>
            </a:pPr>
            <a:r>
              <a:rPr lang="en-US" sz="4800" dirty="0">
                <a:solidFill>
                  <a:prstClr val="white"/>
                </a:solidFill>
                <a:latin typeface="Times New Roman" panose="02020603050405020304" pitchFamily="18" charset="0"/>
                <a:ea typeface="Arial" charset="0"/>
                <a:cs typeface="Times New Roman" panose="02020603050405020304" pitchFamily="18" charset="0"/>
              </a:rPr>
              <a:t>Department of Psychological and Brain Sciences, The George Washington University</a:t>
            </a:r>
          </a:p>
        </p:txBody>
      </p:sp>
      <p:sp>
        <p:nvSpPr>
          <p:cNvPr id="29" name="TextBox 28">
            <a:extLst>
              <a:ext uri="{FF2B5EF4-FFF2-40B4-BE49-F238E27FC236}">
                <a16:creationId xmlns:a16="http://schemas.microsoft.com/office/drawing/2014/main" id="{CDC697D5-0339-1F49-B943-12592B59343E}"/>
              </a:ext>
            </a:extLst>
          </p:cNvPr>
          <p:cNvSpPr txBox="1"/>
          <p:nvPr/>
        </p:nvSpPr>
        <p:spPr>
          <a:xfrm>
            <a:off x="375882" y="5789410"/>
            <a:ext cx="16792042" cy="9436429"/>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Introduction</a:t>
            </a:r>
            <a:endParaRPr lang="en-US" sz="3600" b="1" dirty="0">
              <a:latin typeface="+mn-lt"/>
              <a:cs typeface="Arial" panose="020B0604020202020204" pitchFamily="34" charset="0"/>
            </a:endParaRPr>
          </a:p>
          <a:p>
            <a:pPr marL="571500" indent="-571500"/>
            <a:r>
              <a:rPr lang="en-US" sz="3600" dirty="0">
                <a:latin typeface="+mn-lt"/>
                <a:cs typeface="Arial" panose="020B0604020202020204" pitchFamily="34" charset="0"/>
              </a:rPr>
              <a:t>Visual spatial perception depends on integrating multiple sources of information over time to form a stable percept</a:t>
            </a:r>
          </a:p>
          <a:p>
            <a:pPr marL="571500" indent="-571500"/>
            <a:r>
              <a:rPr lang="en-US" sz="3600" dirty="0">
                <a:latin typeface="+mn-lt"/>
                <a:cs typeface="Arial" panose="020B0604020202020204" pitchFamily="34" charset="0"/>
              </a:rPr>
              <a:t>Based on prior work in this field, we hypothesize that human visual distance perception in pictured scenes optimally integrates visual distance cues with temporal processing differences.</a:t>
            </a:r>
          </a:p>
          <a:p>
            <a:pPr marL="571500" indent="-571500"/>
            <a:r>
              <a:rPr lang="en-US" sz="3600" dirty="0">
                <a:latin typeface="+mn-lt"/>
                <a:cs typeface="Arial" panose="020B0604020202020204" pitchFamily="34" charset="0"/>
              </a:rPr>
              <a:t>We leverage the SUN-RGBD database paired with a novel approach to crowd-sourced data collection to understand spatial perception within pictured scenes.</a:t>
            </a:r>
          </a:p>
          <a:p>
            <a:pPr marL="571500" indent="-571500"/>
            <a:r>
              <a:rPr lang="en-US" sz="3600" dirty="0">
                <a:latin typeface="+mn-lt"/>
                <a:cs typeface="Arial" panose="020B0604020202020204" pitchFamily="34" charset="0"/>
              </a:rPr>
              <a:t>We use two matched tasks focusing on depth perception (discrimination, verbal report) and quantify their shared variance across a large set of images</a:t>
            </a:r>
          </a:p>
          <a:p>
            <a:pPr marL="571500" indent="-571500"/>
            <a:r>
              <a:rPr lang="en-US" sz="3600" dirty="0">
                <a:latin typeface="+mn-lt"/>
                <a:cs typeface="Arial" panose="020B0604020202020204" pitchFamily="34" charset="0"/>
              </a:rPr>
              <a:t>Measuring sensitivity to distance information using results from two independent paradigms will help clarify the temporal characteristics of visual scene understanding in pictures and have important implications for theories of picture and scene perception</a:t>
            </a:r>
          </a:p>
          <a:p>
            <a:pPr marL="571500" indent="-571500"/>
            <a:endParaRPr lang="en-US" sz="3600" dirty="0">
              <a:latin typeface="+mn-lt"/>
              <a:cs typeface="Arial" panose="020B0604020202020204" pitchFamily="34" charset="0"/>
            </a:endParaRPr>
          </a:p>
        </p:txBody>
      </p:sp>
      <p:pic>
        <p:nvPicPr>
          <p:cNvPr id="15" name="Picture 14">
            <a:extLst>
              <a:ext uri="{FF2B5EF4-FFF2-40B4-BE49-F238E27FC236}">
                <a16:creationId xmlns:a16="http://schemas.microsoft.com/office/drawing/2014/main" id="{24E507B1-E238-1656-511D-9357E03C6184}"/>
              </a:ext>
            </a:extLst>
          </p:cNvPr>
          <p:cNvPicPr>
            <a:picLocks noChangeAspect="1"/>
          </p:cNvPicPr>
          <p:nvPr/>
        </p:nvPicPr>
        <p:blipFill>
          <a:blip r:embed="rId3"/>
          <a:stretch>
            <a:fillRect/>
          </a:stretch>
        </p:blipFill>
        <p:spPr>
          <a:xfrm>
            <a:off x="7168940" y="15794585"/>
            <a:ext cx="10267090" cy="8966069"/>
          </a:xfrm>
          <a:prstGeom prst="rect">
            <a:avLst/>
          </a:prstGeom>
        </p:spPr>
      </p:pic>
      <p:sp>
        <p:nvSpPr>
          <p:cNvPr id="87" name="TextBox 86">
            <a:extLst>
              <a:ext uri="{FF2B5EF4-FFF2-40B4-BE49-F238E27FC236}">
                <a16:creationId xmlns:a16="http://schemas.microsoft.com/office/drawing/2014/main" id="{D7981006-1A1F-DF3A-009D-5EC18DC53585}"/>
              </a:ext>
            </a:extLst>
          </p:cNvPr>
          <p:cNvSpPr txBox="1"/>
          <p:nvPr/>
        </p:nvSpPr>
        <p:spPr>
          <a:xfrm>
            <a:off x="17379569" y="5806085"/>
            <a:ext cx="25289517" cy="17635597"/>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Experiment 1: Verbal Judgements of Depth</a:t>
            </a: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89" name="TextBox 88">
            <a:extLst>
              <a:ext uri="{FF2B5EF4-FFF2-40B4-BE49-F238E27FC236}">
                <a16:creationId xmlns:a16="http://schemas.microsoft.com/office/drawing/2014/main" id="{2C808ABF-7D05-6601-A8B8-7C7DA6D7F1D6}"/>
              </a:ext>
            </a:extLst>
          </p:cNvPr>
          <p:cNvSpPr txBox="1"/>
          <p:nvPr/>
        </p:nvSpPr>
        <p:spPr>
          <a:xfrm>
            <a:off x="375882" y="15754814"/>
            <a:ext cx="6979063" cy="20516386"/>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Stimuli</a:t>
            </a: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6000" b="1"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3" name="Picture 12">
            <a:extLst>
              <a:ext uri="{FF2B5EF4-FFF2-40B4-BE49-F238E27FC236}">
                <a16:creationId xmlns:a16="http://schemas.microsoft.com/office/drawing/2014/main" id="{606E8542-C41E-A07B-AECA-BCF8673425AD}"/>
              </a:ext>
            </a:extLst>
          </p:cNvPr>
          <p:cNvPicPr>
            <a:picLocks noChangeAspect="1"/>
          </p:cNvPicPr>
          <p:nvPr/>
        </p:nvPicPr>
        <p:blipFill>
          <a:blip r:embed="rId4"/>
          <a:stretch>
            <a:fillRect/>
          </a:stretch>
        </p:blipFill>
        <p:spPr>
          <a:xfrm>
            <a:off x="613394" y="22721913"/>
            <a:ext cx="6473206" cy="11949087"/>
          </a:xfrm>
          <a:prstGeom prst="rect">
            <a:avLst/>
          </a:prstGeom>
        </p:spPr>
      </p:pic>
      <p:sp>
        <p:nvSpPr>
          <p:cNvPr id="17" name="TextBox 16">
            <a:extLst>
              <a:ext uri="{FF2B5EF4-FFF2-40B4-BE49-F238E27FC236}">
                <a16:creationId xmlns:a16="http://schemas.microsoft.com/office/drawing/2014/main" id="{B879F127-6F13-7C58-5A52-AA2F74114BA2}"/>
              </a:ext>
            </a:extLst>
          </p:cNvPr>
          <p:cNvSpPr txBox="1"/>
          <p:nvPr/>
        </p:nvSpPr>
        <p:spPr>
          <a:xfrm>
            <a:off x="549107" y="17001507"/>
            <a:ext cx="6293454" cy="5189113"/>
          </a:xfrm>
          <a:prstGeom prst="rect">
            <a:avLst/>
          </a:prstGeom>
          <a:noFill/>
        </p:spPr>
        <p:txBody>
          <a:bodyPr wrap="square" rtlCol="0">
            <a:spAutoFit/>
          </a:bodyPr>
          <a:lstStyle/>
          <a:p>
            <a:pPr marL="571500" indent="-571500"/>
            <a:r>
              <a:rPr lang="en-US" sz="3600" dirty="0">
                <a:latin typeface="+mn-lt"/>
                <a:cs typeface="Arial" panose="020B0604020202020204" pitchFamily="34" charset="0"/>
              </a:rPr>
              <a:t>All images in the dataset were taken with the Kinectv2 sensors, so the “ground truth” distance of each target was extracted from the depth array for each image in the SUN-RGBD dataset (Fig 1). </a:t>
            </a:r>
          </a:p>
          <a:p>
            <a:pPr marL="571500" indent="-571500"/>
            <a:r>
              <a:rPr lang="en-US" sz="3600" dirty="0">
                <a:latin typeface="+mn-lt"/>
                <a:cs typeface="Arial" panose="020B0604020202020204" pitchFamily="34" charset="0"/>
              </a:rPr>
              <a:t>All scenes are indoor and of diverse categories</a:t>
            </a:r>
          </a:p>
        </p:txBody>
      </p:sp>
      <p:pic>
        <p:nvPicPr>
          <p:cNvPr id="1026" name="Picture 2">
            <a:extLst>
              <a:ext uri="{FF2B5EF4-FFF2-40B4-BE49-F238E27FC236}">
                <a16:creationId xmlns:a16="http://schemas.microsoft.com/office/drawing/2014/main" id="{61ABA658-626E-A859-DFD6-6F75E29F9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63215" y="6973531"/>
            <a:ext cx="11468986" cy="5587454"/>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9280C350-3118-AEF2-0FB8-4D95B0351FBB}"/>
              </a:ext>
            </a:extLst>
          </p:cNvPr>
          <p:cNvSpPr txBox="1"/>
          <p:nvPr/>
        </p:nvSpPr>
        <p:spPr>
          <a:xfrm>
            <a:off x="29356630" y="6973530"/>
            <a:ext cx="13050129" cy="7626703"/>
          </a:xfrm>
          <a:prstGeom prst="rect">
            <a:avLst/>
          </a:prstGeom>
          <a:noFill/>
        </p:spPr>
        <p:txBody>
          <a:bodyPr wrap="square" rtlCol="0">
            <a:spAutoFit/>
          </a:bodyPr>
          <a:lstStyle/>
          <a:p>
            <a:pPr>
              <a:buNone/>
            </a:pPr>
            <a:r>
              <a:rPr lang="en-US" sz="3600" dirty="0">
                <a:latin typeface="+mn-lt"/>
                <a:cs typeface="Arial" panose="020B0604020202020204" pitchFamily="34" charset="0"/>
              </a:rPr>
              <a:t>DESIGN </a:t>
            </a:r>
          </a:p>
          <a:p>
            <a:pPr marL="571500" indent="-571500"/>
            <a:r>
              <a:rPr lang="en-US" sz="3600" dirty="0">
                <a:latin typeface="+mn-lt"/>
                <a:cs typeface="Arial" panose="020B0604020202020204" pitchFamily="34" charset="0"/>
              </a:rPr>
              <a:t>Participants viewed images with targets at variable distances from the SUN RGB-D database and made egocentric distance estimations (Fig 3)</a:t>
            </a:r>
          </a:p>
          <a:p>
            <a:pPr marL="571500" indent="-571500"/>
            <a:r>
              <a:rPr lang="en-US" sz="3600" dirty="0">
                <a:latin typeface="+mn-lt"/>
                <a:cs typeface="Arial" panose="020B0604020202020204" pitchFamily="34" charset="0"/>
              </a:rPr>
              <a:t>N = 192, Amazon Mechanical Turk workers </a:t>
            </a:r>
          </a:p>
          <a:p>
            <a:pPr marL="571500" indent="-571500"/>
            <a:r>
              <a:rPr lang="en-US" sz="3600" dirty="0">
                <a:latin typeface="+mn-lt"/>
                <a:cs typeface="Arial" panose="020B0604020202020204" pitchFamily="34" charset="0"/>
              </a:rPr>
              <a:t>Duration is manipulated between subjects </a:t>
            </a:r>
          </a:p>
          <a:p>
            <a:pPr marL="571500" indent="-571500"/>
            <a:r>
              <a:rPr lang="en-US" sz="3600" dirty="0">
                <a:latin typeface="+mn-lt"/>
                <a:cs typeface="Arial" panose="020B0604020202020204" pitchFamily="34" charset="0"/>
              </a:rPr>
              <a:t>156 targets ranging in distance between 1 meter - 5 meters will be presented in individual trials.</a:t>
            </a:r>
          </a:p>
          <a:p>
            <a:pPr marL="571500" indent="-571500"/>
            <a:r>
              <a:rPr lang="en-US" sz="3600" dirty="0">
                <a:latin typeface="+mn-lt"/>
                <a:cs typeface="Arial" panose="020B0604020202020204" pitchFamily="34" charset="0"/>
              </a:rPr>
              <a:t>Response time is collected and log transformed prior to analysis</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92" name="TextBox 91">
            <a:extLst>
              <a:ext uri="{FF2B5EF4-FFF2-40B4-BE49-F238E27FC236}">
                <a16:creationId xmlns:a16="http://schemas.microsoft.com/office/drawing/2014/main" id="{F5310AD7-6F98-7A0C-BDD3-ADC144443164}"/>
              </a:ext>
            </a:extLst>
          </p:cNvPr>
          <p:cNvSpPr txBox="1"/>
          <p:nvPr/>
        </p:nvSpPr>
        <p:spPr>
          <a:xfrm>
            <a:off x="17573349" y="12649200"/>
            <a:ext cx="16128601" cy="4413516"/>
          </a:xfrm>
          <a:prstGeom prst="rect">
            <a:avLst/>
          </a:prstGeom>
          <a:noFill/>
        </p:spPr>
        <p:txBody>
          <a:bodyPr wrap="square" rtlCol="0">
            <a:spAutoFit/>
          </a:bodyPr>
          <a:lstStyle/>
          <a:p>
            <a:pPr>
              <a:buNone/>
            </a:pPr>
            <a:r>
              <a:rPr lang="en-US" sz="3600" dirty="0">
                <a:latin typeface="+mn-lt"/>
                <a:cs typeface="Arial" panose="020B0604020202020204" pitchFamily="34" charset="0"/>
              </a:rPr>
              <a:t>RESULTS </a:t>
            </a:r>
          </a:p>
          <a:p>
            <a:pPr marL="571500" indent="-571500"/>
            <a:r>
              <a:rPr lang="en-US" sz="3600" dirty="0">
                <a:latin typeface="+mn-lt"/>
                <a:cs typeface="Arial" panose="020B0604020202020204" pitchFamily="34" charset="0"/>
              </a:rPr>
              <a:t>Distance estimates to individual scenes showed increasing sensitivity to distance with longer viewing durations (F = 15.32, p &lt; 10^-9) (Fig 4A, B). </a:t>
            </a:r>
          </a:p>
          <a:p>
            <a:pPr marL="571500" indent="-571500"/>
            <a:r>
              <a:rPr lang="en-US" sz="3600" dirty="0">
                <a:latin typeface="+mn-lt"/>
                <a:cs typeface="Arial" panose="020B0604020202020204" pitchFamily="34" charset="0"/>
              </a:rPr>
              <a:t>Participants generally underestimate depth, but there is strong systematicity in their responses </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1" name="Picture 10">
            <a:extLst>
              <a:ext uri="{FF2B5EF4-FFF2-40B4-BE49-F238E27FC236}">
                <a16:creationId xmlns:a16="http://schemas.microsoft.com/office/drawing/2014/main" id="{4774B126-8963-4391-FDE9-3CD5081BB55F}"/>
              </a:ext>
            </a:extLst>
          </p:cNvPr>
          <p:cNvPicPr>
            <a:picLocks noChangeAspect="1"/>
          </p:cNvPicPr>
          <p:nvPr/>
        </p:nvPicPr>
        <p:blipFill>
          <a:blip r:embed="rId6"/>
          <a:stretch>
            <a:fillRect/>
          </a:stretch>
        </p:blipFill>
        <p:spPr>
          <a:xfrm>
            <a:off x="17573349" y="15720586"/>
            <a:ext cx="7550341" cy="7078445"/>
          </a:xfrm>
          <a:prstGeom prst="rect">
            <a:avLst/>
          </a:prstGeom>
        </p:spPr>
      </p:pic>
      <p:pic>
        <p:nvPicPr>
          <p:cNvPr id="12" name="Picture 11">
            <a:extLst>
              <a:ext uri="{FF2B5EF4-FFF2-40B4-BE49-F238E27FC236}">
                <a16:creationId xmlns:a16="http://schemas.microsoft.com/office/drawing/2014/main" id="{BA84C9B9-E925-F994-3B1B-2D7274DE62DB}"/>
              </a:ext>
            </a:extLst>
          </p:cNvPr>
          <p:cNvPicPr>
            <a:picLocks noChangeAspect="1"/>
          </p:cNvPicPr>
          <p:nvPr/>
        </p:nvPicPr>
        <p:blipFill>
          <a:blip r:embed="rId7"/>
          <a:stretch>
            <a:fillRect/>
          </a:stretch>
        </p:blipFill>
        <p:spPr>
          <a:xfrm>
            <a:off x="25637649" y="15711155"/>
            <a:ext cx="7550341" cy="7051603"/>
          </a:xfrm>
          <a:prstGeom prst="rect">
            <a:avLst/>
          </a:prstGeom>
        </p:spPr>
      </p:pic>
      <p:pic>
        <p:nvPicPr>
          <p:cNvPr id="1028" name="Picture 4">
            <a:extLst>
              <a:ext uri="{FF2B5EF4-FFF2-40B4-BE49-F238E27FC236}">
                <a16:creationId xmlns:a16="http://schemas.microsoft.com/office/drawing/2014/main" id="{12012A32-08D0-E553-7090-C0957E470B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63798" y="13062731"/>
            <a:ext cx="3938776" cy="3938776"/>
          </a:xfrm>
          <a:prstGeom prst="rect">
            <a:avLst/>
          </a:prstGeom>
          <a:noFill/>
          <a:ln w="28575">
            <a:solidFill>
              <a:srgbClr val="00FA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67800A-6E9C-F237-6F72-78147EF78B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64421" y="13008822"/>
            <a:ext cx="3450379" cy="351523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E6BAE471-C89B-4A5A-FC6D-4CB129D433B7}"/>
              </a:ext>
            </a:extLst>
          </p:cNvPr>
          <p:cNvSpPr/>
          <p:nvPr/>
        </p:nvSpPr>
        <p:spPr>
          <a:xfrm>
            <a:off x="40665236" y="14358375"/>
            <a:ext cx="1225002" cy="1265774"/>
          </a:xfrm>
          <a:prstGeom prst="rect">
            <a:avLst/>
          </a:prstGeom>
          <a:noFill/>
          <a:ln w="3810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93" name="TextBox 92">
            <a:extLst>
              <a:ext uri="{FF2B5EF4-FFF2-40B4-BE49-F238E27FC236}">
                <a16:creationId xmlns:a16="http://schemas.microsoft.com/office/drawing/2014/main" id="{54832557-95DE-CBEB-A70F-2CF790D6C416}"/>
              </a:ext>
            </a:extLst>
          </p:cNvPr>
          <p:cNvSpPr txBox="1"/>
          <p:nvPr/>
        </p:nvSpPr>
        <p:spPr>
          <a:xfrm>
            <a:off x="33913152" y="17547974"/>
            <a:ext cx="8514541" cy="4745915"/>
          </a:xfrm>
          <a:prstGeom prst="rect">
            <a:avLst/>
          </a:prstGeom>
          <a:noFill/>
        </p:spPr>
        <p:txBody>
          <a:bodyPr wrap="square" rtlCol="0">
            <a:spAutoFit/>
          </a:bodyPr>
          <a:lstStyle/>
          <a:p>
            <a:pPr marL="571500" indent="-571500"/>
            <a:r>
              <a:rPr lang="en-US" sz="3600" dirty="0">
                <a:latin typeface="+mn-lt"/>
                <a:cs typeface="Arial" panose="020B0604020202020204" pitchFamily="34" charset="0"/>
              </a:rPr>
              <a:t>When the effect of the actual distance was regressed out, significant and consistent residuals for each scene replicated across durations (R2 ~ .56, p ~ 10^-35), despite no participant overlap (Fig 5A, B).</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01" name="TextBox 100">
            <a:extLst>
              <a:ext uri="{FF2B5EF4-FFF2-40B4-BE49-F238E27FC236}">
                <a16:creationId xmlns:a16="http://schemas.microsoft.com/office/drawing/2014/main" id="{FC5A59B6-A363-1379-0551-BBEBD5B7753B}"/>
              </a:ext>
            </a:extLst>
          </p:cNvPr>
          <p:cNvSpPr txBox="1"/>
          <p:nvPr/>
        </p:nvSpPr>
        <p:spPr>
          <a:xfrm>
            <a:off x="7617277" y="24688800"/>
            <a:ext cx="35055410" cy="11652421"/>
          </a:xfrm>
          <a:prstGeom prst="rect">
            <a:avLst/>
          </a:prstGeom>
          <a:solidFill>
            <a:schemeClr val="accent1">
              <a:lumMod val="20000"/>
              <a:lumOff val="80000"/>
            </a:schemeClr>
          </a:solidFill>
        </p:spPr>
        <p:txBody>
          <a:bodyPr wrap="square" rtlCol="0">
            <a:spAutoFit/>
          </a:bodyPr>
          <a:lstStyle/>
          <a:p>
            <a:pPr>
              <a:buNone/>
            </a:pPr>
            <a:r>
              <a:rPr lang="en-US" sz="6000" b="1" dirty="0">
                <a:latin typeface="+mn-lt"/>
                <a:cs typeface="Arial" panose="020B0604020202020204" pitchFamily="34" charset="0"/>
              </a:rPr>
              <a:t>Experiment 2: Depth Discrimination</a:t>
            </a: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a:p>
            <a:pPr>
              <a:buNone/>
            </a:pPr>
            <a:endParaRPr lang="en-US" sz="3600" b="1"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pic>
        <p:nvPicPr>
          <p:cNvPr id="1032" name="Picture 8">
            <a:extLst>
              <a:ext uri="{FF2B5EF4-FFF2-40B4-BE49-F238E27FC236}">
                <a16:creationId xmlns:a16="http://schemas.microsoft.com/office/drawing/2014/main" id="{6ED5B890-9018-DC86-5638-EC563681A6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24267" y="31504655"/>
            <a:ext cx="9998984" cy="45668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AABD024-A1D3-8261-8C60-CCFEEA9D5F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998582" y="13290864"/>
            <a:ext cx="7924800" cy="5753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F257AE9-9333-33BC-DBF5-E2F6568B57C8}"/>
              </a:ext>
            </a:extLst>
          </p:cNvPr>
          <p:cNvPicPr>
            <a:picLocks noChangeAspect="1"/>
          </p:cNvPicPr>
          <p:nvPr/>
        </p:nvPicPr>
        <p:blipFill>
          <a:blip r:embed="rId12"/>
          <a:stretch>
            <a:fillRect/>
          </a:stretch>
        </p:blipFill>
        <p:spPr>
          <a:xfrm>
            <a:off x="21204155" y="24869432"/>
            <a:ext cx="21666168" cy="8495840"/>
          </a:xfrm>
          <a:prstGeom prst="rect">
            <a:avLst/>
          </a:prstGeom>
        </p:spPr>
      </p:pic>
      <p:sp>
        <p:nvSpPr>
          <p:cNvPr id="102" name="TextBox 101">
            <a:extLst>
              <a:ext uri="{FF2B5EF4-FFF2-40B4-BE49-F238E27FC236}">
                <a16:creationId xmlns:a16="http://schemas.microsoft.com/office/drawing/2014/main" id="{21EEB699-777C-179D-6F35-5DE5DEAB9905}"/>
              </a:ext>
            </a:extLst>
          </p:cNvPr>
          <p:cNvSpPr txBox="1"/>
          <p:nvPr/>
        </p:nvSpPr>
        <p:spPr>
          <a:xfrm>
            <a:off x="7936863" y="25822527"/>
            <a:ext cx="13050129" cy="6961906"/>
          </a:xfrm>
          <a:prstGeom prst="rect">
            <a:avLst/>
          </a:prstGeom>
          <a:noFill/>
        </p:spPr>
        <p:txBody>
          <a:bodyPr wrap="square" rtlCol="0">
            <a:spAutoFit/>
          </a:bodyPr>
          <a:lstStyle/>
          <a:p>
            <a:pPr>
              <a:buNone/>
            </a:pPr>
            <a:r>
              <a:rPr lang="en-US" sz="3600" dirty="0">
                <a:latin typeface="+mn-lt"/>
                <a:cs typeface="Arial" panose="020B0604020202020204" pitchFamily="34" charset="0"/>
              </a:rPr>
              <a:t>DESIGN </a:t>
            </a:r>
          </a:p>
          <a:p>
            <a:pPr marL="571500" indent="-571500"/>
            <a:r>
              <a:rPr lang="en-US" sz="3600" dirty="0">
                <a:latin typeface="+mn-lt"/>
                <a:cs typeface="Arial" panose="020B0604020202020204" pitchFamily="34" charset="0"/>
              </a:rPr>
              <a:t>Participants report which image’s target was closer to them if they were to imagine themselves in the scene. </a:t>
            </a:r>
          </a:p>
          <a:p>
            <a:pPr marL="571500" indent="-571500"/>
            <a:r>
              <a:rPr lang="en-US" sz="3600" dirty="0">
                <a:latin typeface="+mn-lt"/>
                <a:cs typeface="Arial" panose="020B0604020202020204" pitchFamily="34" charset="0"/>
              </a:rPr>
              <a:t>N = 192, Amazon Mechanical Turk workers </a:t>
            </a:r>
          </a:p>
          <a:p>
            <a:pPr marL="571500" indent="-571500"/>
            <a:r>
              <a:rPr lang="en-US" sz="3600" dirty="0">
                <a:latin typeface="+mn-lt"/>
                <a:cs typeface="Arial" panose="020B0604020202020204" pitchFamily="34" charset="0"/>
              </a:rPr>
              <a:t>Duration is manipulated between subjects </a:t>
            </a:r>
          </a:p>
          <a:p>
            <a:pPr marL="571500" indent="-571500"/>
            <a:r>
              <a:rPr lang="en-US" sz="3600" dirty="0">
                <a:latin typeface="+mn-lt"/>
                <a:cs typeface="Arial" panose="020B0604020202020204" pitchFamily="34" charset="0"/>
              </a:rPr>
              <a:t>78 trials each containing two images from the same stimulus set as Experiment 1</a:t>
            </a:r>
          </a:p>
          <a:p>
            <a:pPr marL="571500" indent="-571500"/>
            <a:r>
              <a:rPr lang="en-US" sz="3600" dirty="0">
                <a:latin typeface="+mn-lt"/>
                <a:cs typeface="Arial" panose="020B0604020202020204" pitchFamily="34" charset="0"/>
              </a:rPr>
              <a:t>Responses are collected via keypress, yielding accuracy and response times (log transformed prior to analysis). </a:t>
            </a:r>
          </a:p>
          <a:p>
            <a:pPr marL="571500" indent="-571500"/>
            <a:endParaRPr lang="en-US" sz="3600" dirty="0">
              <a:latin typeface="+mn-lt"/>
              <a:cs typeface="Arial" panose="020B0604020202020204" pitchFamily="34" charset="0"/>
            </a:endParaRPr>
          </a:p>
          <a:p>
            <a:pPr marL="571500" indent="-571500"/>
            <a:endParaRPr lang="en-US" sz="3600" dirty="0">
              <a:latin typeface="+mn-lt"/>
              <a:cs typeface="Arial" panose="020B0604020202020204" pitchFamily="34" charset="0"/>
            </a:endParaRPr>
          </a:p>
        </p:txBody>
      </p:sp>
      <p:sp>
        <p:nvSpPr>
          <p:cNvPr id="103" name="TextBox 102">
            <a:extLst>
              <a:ext uri="{FF2B5EF4-FFF2-40B4-BE49-F238E27FC236}">
                <a16:creationId xmlns:a16="http://schemas.microsoft.com/office/drawing/2014/main" id="{E9838905-3768-A396-E28D-3B47E908FD0C}"/>
              </a:ext>
            </a:extLst>
          </p:cNvPr>
          <p:cNvSpPr txBox="1"/>
          <p:nvPr/>
        </p:nvSpPr>
        <p:spPr>
          <a:xfrm>
            <a:off x="21326202" y="33698540"/>
            <a:ext cx="15478398" cy="3083921"/>
          </a:xfrm>
          <a:prstGeom prst="rect">
            <a:avLst/>
          </a:prstGeom>
          <a:noFill/>
        </p:spPr>
        <p:txBody>
          <a:bodyPr wrap="square" rtlCol="0">
            <a:spAutoFit/>
          </a:bodyPr>
          <a:lstStyle/>
          <a:p>
            <a:pPr>
              <a:buNone/>
            </a:pPr>
            <a:r>
              <a:rPr lang="en-US" sz="3600" dirty="0">
                <a:latin typeface="+mn-lt"/>
                <a:cs typeface="Arial" panose="020B0604020202020204" pitchFamily="34" charset="0"/>
              </a:rPr>
              <a:t>RESULTS </a:t>
            </a:r>
          </a:p>
          <a:p>
            <a:pPr marL="571500" indent="-571500"/>
            <a:r>
              <a:rPr lang="en-US" sz="3600" dirty="0">
                <a:latin typeface="+mn-lt"/>
                <a:cs typeface="Arial" panose="020B0604020202020204" pitchFamily="34" charset="0"/>
              </a:rPr>
              <a:t>Discrimination performance was strongly predicted by signal detection analyses applied to the verbal estimates from Experiment 1 for the particular stimuli in each discrimination (R2 = .57, p &lt; 10^-14). </a:t>
            </a:r>
          </a:p>
          <a:p>
            <a:pPr marL="571500" indent="-571500"/>
            <a:endParaRPr lang="en-US" sz="3600" dirty="0">
              <a:latin typeface="+mn-lt"/>
              <a:cs typeface="Arial" panose="020B0604020202020204" pitchFamily="34" charset="0"/>
            </a:endParaRPr>
          </a:p>
        </p:txBody>
      </p:sp>
    </p:spTree>
    <p:extLst>
      <p:ext uri="{BB962C8B-B14F-4D97-AF65-F5344CB8AC3E}">
        <p14:creationId xmlns:p14="http://schemas.microsoft.com/office/powerpoint/2010/main" val="324076221"/>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18868</TotalTime>
  <Words>474</Words>
  <Application>Microsoft Macintosh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Calibri</vt:lpstr>
      <vt:lpstr>Times New Roman</vt:lpstr>
      <vt:lpstr>Medical poster with graphics</vt:lpstr>
      <vt:lpstr>Office Theme</vt:lpstr>
      <vt:lpstr>1_Office Theme</vt:lpstr>
      <vt:lpstr>PowerPoint Presentation</vt:lpstr>
    </vt:vector>
  </TitlesOfParts>
  <Company>GWU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Chunyue Teng</dc:creator>
  <cp:lastModifiedBy>Prachi S Mahableshwarkar</cp:lastModifiedBy>
  <cp:revision>523</cp:revision>
  <cp:lastPrinted>2016-11-03T20:13:43Z</cp:lastPrinted>
  <dcterms:created xsi:type="dcterms:W3CDTF">2015-11-03T20:31:55Z</dcterms:created>
  <dcterms:modified xsi:type="dcterms:W3CDTF">2022-05-04T07:21:48Z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